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8" r:id="rId2"/>
    <p:sldId id="1195" r:id="rId3"/>
    <p:sldId id="1057" r:id="rId4"/>
    <p:sldId id="1058" r:id="rId5"/>
    <p:sldId id="1059" r:id="rId6"/>
    <p:sldId id="1060" r:id="rId7"/>
    <p:sldId id="1063" r:id="rId8"/>
    <p:sldId id="1226" r:id="rId9"/>
    <p:sldId id="1095" r:id="rId10"/>
    <p:sldId id="1096" r:id="rId11"/>
    <p:sldId id="1481" r:id="rId12"/>
    <p:sldId id="1490" r:id="rId13"/>
    <p:sldId id="1412" r:id="rId14"/>
    <p:sldId id="1491" r:id="rId15"/>
    <p:sldId id="1488" r:id="rId16"/>
    <p:sldId id="1411" r:id="rId17"/>
    <p:sldId id="576" r:id="rId18"/>
    <p:sldId id="580" r:id="rId19"/>
    <p:sldId id="758" r:id="rId20"/>
    <p:sldId id="1227" r:id="rId21"/>
    <p:sldId id="1228" r:id="rId22"/>
    <p:sldId id="1196" r:id="rId23"/>
    <p:sldId id="913" r:id="rId24"/>
    <p:sldId id="932" r:id="rId25"/>
    <p:sldId id="873" r:id="rId26"/>
    <p:sldId id="843" r:id="rId27"/>
    <p:sldId id="847" r:id="rId28"/>
    <p:sldId id="1238" r:id="rId29"/>
    <p:sldId id="844" r:id="rId30"/>
    <p:sldId id="884" r:id="rId31"/>
    <p:sldId id="885" r:id="rId32"/>
    <p:sldId id="887" r:id="rId33"/>
    <p:sldId id="971" r:id="rId34"/>
    <p:sldId id="1239" r:id="rId35"/>
    <p:sldId id="952" r:id="rId36"/>
    <p:sldId id="953" r:id="rId37"/>
    <p:sldId id="1229" r:id="rId38"/>
    <p:sldId id="1230" r:id="rId39"/>
    <p:sldId id="1231" r:id="rId40"/>
    <p:sldId id="957" r:id="rId41"/>
    <p:sldId id="1203" r:id="rId42"/>
    <p:sldId id="1170" r:id="rId43"/>
    <p:sldId id="1191" r:id="rId44"/>
    <p:sldId id="857" r:id="rId45"/>
    <p:sldId id="1232" r:id="rId46"/>
    <p:sldId id="865" r:id="rId47"/>
    <p:sldId id="1233" r:id="rId48"/>
    <p:sldId id="1211" r:id="rId49"/>
    <p:sldId id="1197" r:id="rId50"/>
    <p:sldId id="1215" r:id="rId51"/>
    <p:sldId id="1216" r:id="rId52"/>
    <p:sldId id="1217" r:id="rId53"/>
    <p:sldId id="965" r:id="rId54"/>
    <p:sldId id="1487" r:id="rId55"/>
    <p:sldId id="1234" r:id="rId56"/>
    <p:sldId id="1235" r:id="rId57"/>
    <p:sldId id="1212" r:id="rId58"/>
    <p:sldId id="1193" r:id="rId59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CD179-68BC-490B-8381-B4368C8009E3}" v="2" dt="2022-12-07T10:40:11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Ferreira Bernardino" userId="994d420d-07a6-4fa8-a80c-9d8953554780" providerId="ADAL" clId="{147B8328-3DF1-40DF-A72D-12F0BDCE5EF5}"/>
    <pc:docChg chg="undo custSel addSld delSld modSld">
      <pc:chgData name="Lucas Ferreira Bernardino" userId="994d420d-07a6-4fa8-a80c-9d8953554780" providerId="ADAL" clId="{147B8328-3DF1-40DF-A72D-12F0BDCE5EF5}" dt="2021-08-26T07:38:08.829" v="1654" actId="20577"/>
      <pc:docMkLst>
        <pc:docMk/>
      </pc:docMkLst>
      <pc:sldChg chg="modSp mod">
        <pc:chgData name="Lucas Ferreira Bernardino" userId="994d420d-07a6-4fa8-a80c-9d8953554780" providerId="ADAL" clId="{147B8328-3DF1-40DF-A72D-12F0BDCE5EF5}" dt="2021-08-19T13:04:43.006" v="1616" actId="20577"/>
        <pc:sldMkLst>
          <pc:docMk/>
          <pc:sldMk cId="3997848166" sldId="258"/>
        </pc:sldMkLst>
        <pc:spChg chg="mod">
          <ac:chgData name="Lucas Ferreira Bernardino" userId="994d420d-07a6-4fa8-a80c-9d8953554780" providerId="ADAL" clId="{147B8328-3DF1-40DF-A72D-12F0BDCE5EF5}" dt="2021-08-19T13:04:43.006" v="1616" actId="20577"/>
          <ac:spMkLst>
            <pc:docMk/>
            <pc:sldMk cId="3997848166" sldId="258"/>
            <ac:spMk id="2" creationId="{E8A596B2-A411-4787-9CEB-D1DE216D9FCE}"/>
          </ac:spMkLst>
        </pc:spChg>
      </pc:sldChg>
      <pc:sldChg chg="addSp delSp modSp add mod">
        <pc:chgData name="Lucas Ferreira Bernardino" userId="994d420d-07a6-4fa8-a80c-9d8953554780" providerId="ADAL" clId="{147B8328-3DF1-40DF-A72D-12F0BDCE5EF5}" dt="2021-08-16T14:35:47.900" v="1268" actId="1076"/>
        <pc:sldMkLst>
          <pc:docMk/>
          <pc:sldMk cId="0" sldId="857"/>
        </pc:sldMkLst>
        <pc:spChg chg="add mod">
          <ac:chgData name="Lucas Ferreira Bernardino" userId="994d420d-07a6-4fa8-a80c-9d8953554780" providerId="ADAL" clId="{147B8328-3DF1-40DF-A72D-12F0BDCE5EF5}" dt="2021-08-16T13:58:08.348" v="1045" actId="20577"/>
          <ac:spMkLst>
            <pc:docMk/>
            <pc:sldMk cId="0" sldId="857"/>
            <ac:spMk id="2" creationId="{D0091D7C-A3C9-4D37-8DCA-1CA1653B5533}"/>
          </ac:spMkLst>
        </pc:spChg>
        <pc:spChg chg="mod">
          <ac:chgData name="Lucas Ferreira Bernardino" userId="994d420d-07a6-4fa8-a80c-9d8953554780" providerId="ADAL" clId="{147B8328-3DF1-40DF-A72D-12F0BDCE5EF5}" dt="2021-08-16T13:54:37.634" v="981"/>
          <ac:spMkLst>
            <pc:docMk/>
            <pc:sldMk cId="0" sldId="857"/>
            <ac:spMk id="17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54:37.634" v="981"/>
          <ac:spMkLst>
            <pc:docMk/>
            <pc:sldMk cId="0" sldId="857"/>
            <ac:spMk id="1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06:24.415" v="1119" actId="20577"/>
          <ac:spMkLst>
            <pc:docMk/>
            <pc:sldMk cId="0" sldId="857"/>
            <ac:spMk id="8397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9:59.824" v="1060" actId="1076"/>
          <ac:spMkLst>
            <pc:docMk/>
            <pc:sldMk cId="0" sldId="857"/>
            <ac:spMk id="8397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9:40.028" v="1057" actId="1076"/>
          <ac:spMkLst>
            <pc:docMk/>
            <pc:sldMk cId="0" sldId="857"/>
            <ac:spMk id="8397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00:14.695" v="1062" actId="1076"/>
          <ac:spMkLst>
            <pc:docMk/>
            <pc:sldMk cId="0" sldId="857"/>
            <ac:spMk id="8397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1:26.680" v="1152" actId="14100"/>
          <ac:spMkLst>
            <pc:docMk/>
            <pc:sldMk cId="0" sldId="857"/>
            <ac:spMk id="8397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9:12.633" v="1053" actId="1076"/>
          <ac:spMkLst>
            <pc:docMk/>
            <pc:sldMk cId="0" sldId="857"/>
            <ac:spMk id="8397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8:31.416" v="1047" actId="1076"/>
          <ac:spMkLst>
            <pc:docMk/>
            <pc:sldMk cId="0" sldId="857"/>
            <ac:spMk id="8397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9:19.728" v="1054" actId="1076"/>
          <ac:spMkLst>
            <pc:docMk/>
            <pc:sldMk cId="0" sldId="857"/>
            <ac:spMk id="8398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1:21.423" v="1150" actId="1035"/>
          <ac:spMkLst>
            <pc:docMk/>
            <pc:sldMk cId="0" sldId="857"/>
            <ac:spMk id="8398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8:45.901" v="1049" actId="1076"/>
          <ac:spMkLst>
            <pc:docMk/>
            <pc:sldMk cId="0" sldId="857"/>
            <ac:spMk id="8398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8:52.099" v="1051" actId="1076"/>
          <ac:spMkLst>
            <pc:docMk/>
            <pc:sldMk cId="0" sldId="857"/>
            <ac:spMk id="8398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8:39.885" v="1048" actId="1076"/>
          <ac:spMkLst>
            <pc:docMk/>
            <pc:sldMk cId="0" sldId="857"/>
            <ac:spMk id="8398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35:47.900" v="1268" actId="1076"/>
          <ac:spMkLst>
            <pc:docMk/>
            <pc:sldMk cId="0" sldId="857"/>
            <ac:spMk id="8398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59:48.939" v="1058" actId="1076"/>
          <ac:spMkLst>
            <pc:docMk/>
            <pc:sldMk cId="0" sldId="857"/>
            <ac:spMk id="83986" creationId="{00000000-0000-0000-0000-000000000000}"/>
          </ac:spMkLst>
        </pc:spChg>
        <pc:picChg chg="mod">
          <ac:chgData name="Lucas Ferreira Bernardino" userId="994d420d-07a6-4fa8-a80c-9d8953554780" providerId="ADAL" clId="{147B8328-3DF1-40DF-A72D-12F0BDCE5EF5}" dt="2021-08-16T13:57:11.718" v="1034"/>
          <ac:picMkLst>
            <pc:docMk/>
            <pc:sldMk cId="0" sldId="857"/>
            <ac:picMk id="83976" creationId="{00000000-0000-0000-0000-000000000000}"/>
          </ac:picMkLst>
        </pc:picChg>
      </pc:sldChg>
      <pc:sldChg chg="addSp delSp modSp add mod">
        <pc:chgData name="Lucas Ferreira Bernardino" userId="994d420d-07a6-4fa8-a80c-9d8953554780" providerId="ADAL" clId="{147B8328-3DF1-40DF-A72D-12F0BDCE5EF5}" dt="2021-08-16T14:51:00.167" v="1310" actId="478"/>
        <pc:sldMkLst>
          <pc:docMk/>
          <pc:sldMk cId="0" sldId="865"/>
        </pc:sldMkLst>
        <pc:spChg chg="add del mod">
          <ac:chgData name="Lucas Ferreira Bernardino" userId="994d420d-07a6-4fa8-a80c-9d8953554780" providerId="ADAL" clId="{147B8328-3DF1-40DF-A72D-12F0BDCE5EF5}" dt="2021-08-16T14:30:32.742" v="1224" actId="478"/>
          <ac:spMkLst>
            <pc:docMk/>
            <pc:sldMk cId="0" sldId="865"/>
            <ac:spMk id="12" creationId="{5E27B829-6C75-4C48-9AC0-FFC23C5F609B}"/>
          </ac:spMkLst>
        </pc:spChg>
        <pc:spChg chg="mod">
          <ac:chgData name="Lucas Ferreira Bernardino" userId="994d420d-07a6-4fa8-a80c-9d8953554780" providerId="ADAL" clId="{147B8328-3DF1-40DF-A72D-12F0BDCE5EF5}" dt="2021-08-16T14:05:57.551" v="1089"/>
          <ac:spMkLst>
            <pc:docMk/>
            <pc:sldMk cId="0" sldId="865"/>
            <ac:spMk id="8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4:05:54.408" v="1088" actId="478"/>
          <ac:spMkLst>
            <pc:docMk/>
            <pc:sldMk cId="0" sldId="865"/>
            <ac:spMk id="85" creationId="{00000000-0000-0000-0000-000000000000}"/>
          </ac:spMkLst>
        </pc:spChg>
        <pc:spChg chg="add mod">
          <ac:chgData name="Lucas Ferreira Bernardino" userId="994d420d-07a6-4fa8-a80c-9d8953554780" providerId="ADAL" clId="{147B8328-3DF1-40DF-A72D-12F0BDCE5EF5}" dt="2021-08-16T14:07:43.599" v="1130" actId="1076"/>
          <ac:spMkLst>
            <pc:docMk/>
            <pc:sldMk cId="0" sldId="865"/>
            <ac:spMk id="86" creationId="{E740ED80-63D8-4379-9927-42695F6EFFFB}"/>
          </ac:spMkLst>
        </pc:spChg>
        <pc:spChg chg="mod">
          <ac:chgData name="Lucas Ferreira Bernardino" userId="994d420d-07a6-4fa8-a80c-9d8953554780" providerId="ADAL" clId="{147B8328-3DF1-40DF-A72D-12F0BDCE5EF5}" dt="2021-08-16T14:25:58.214" v="1203" actId="1076"/>
          <ac:spMkLst>
            <pc:docMk/>
            <pc:sldMk cId="0" sldId="865"/>
            <ac:spMk id="93" creationId="{369B733A-E861-4E81-9D27-E067D61AC842}"/>
          </ac:spMkLst>
        </pc:spChg>
        <pc:spChg chg="mod">
          <ac:chgData name="Lucas Ferreira Bernardino" userId="994d420d-07a6-4fa8-a80c-9d8953554780" providerId="ADAL" clId="{147B8328-3DF1-40DF-A72D-12F0BDCE5EF5}" dt="2021-08-16T14:25:58.214" v="1203" actId="1076"/>
          <ac:spMkLst>
            <pc:docMk/>
            <pc:sldMk cId="0" sldId="865"/>
            <ac:spMk id="94" creationId="{F836E8FF-1555-4FD4-95E1-AC877DF15DA7}"/>
          </ac:spMkLst>
        </pc:spChg>
        <pc:spChg chg="mod">
          <ac:chgData name="Lucas Ferreira Bernardino" userId="994d420d-07a6-4fa8-a80c-9d8953554780" providerId="ADAL" clId="{147B8328-3DF1-40DF-A72D-12F0BDCE5EF5}" dt="2021-08-16T14:25:58.214" v="1203" actId="1076"/>
          <ac:spMkLst>
            <pc:docMk/>
            <pc:sldMk cId="0" sldId="865"/>
            <ac:spMk id="95" creationId="{C831E735-51C2-4076-B69B-9E1CE1A20443}"/>
          </ac:spMkLst>
        </pc:spChg>
        <pc:spChg chg="mod">
          <ac:chgData name="Lucas Ferreira Bernardino" userId="994d420d-07a6-4fa8-a80c-9d8953554780" providerId="ADAL" clId="{147B8328-3DF1-40DF-A72D-12F0BDCE5EF5}" dt="2021-08-16T14:25:58.214" v="1203" actId="1076"/>
          <ac:spMkLst>
            <pc:docMk/>
            <pc:sldMk cId="0" sldId="865"/>
            <ac:spMk id="96" creationId="{8CFAEDBF-18E0-4D91-A65F-3B272769420F}"/>
          </ac:spMkLst>
        </pc:spChg>
        <pc:spChg chg="add del mod">
          <ac:chgData name="Lucas Ferreira Bernardino" userId="994d420d-07a6-4fa8-a80c-9d8953554780" providerId="ADAL" clId="{147B8328-3DF1-40DF-A72D-12F0BDCE5EF5}" dt="2021-08-16T14:26:33.169" v="1211" actId="478"/>
          <ac:spMkLst>
            <pc:docMk/>
            <pc:sldMk cId="0" sldId="865"/>
            <ac:spMk id="97" creationId="{F6BAEFBF-C194-4F03-8A6E-EF37D47377CD}"/>
          </ac:spMkLst>
        </pc:spChg>
        <pc:spChg chg="add del mod">
          <ac:chgData name="Lucas Ferreira Bernardino" userId="994d420d-07a6-4fa8-a80c-9d8953554780" providerId="ADAL" clId="{147B8328-3DF1-40DF-A72D-12F0BDCE5EF5}" dt="2021-08-16T14:26:33.169" v="1211" actId="478"/>
          <ac:spMkLst>
            <pc:docMk/>
            <pc:sldMk cId="0" sldId="865"/>
            <ac:spMk id="98" creationId="{83FF8535-8F16-4BB9-8FFD-A9833471AE7E}"/>
          </ac:spMkLst>
        </pc:spChg>
        <pc:spChg chg="add del mod">
          <ac:chgData name="Lucas Ferreira Bernardino" userId="994d420d-07a6-4fa8-a80c-9d8953554780" providerId="ADAL" clId="{147B8328-3DF1-40DF-A72D-12F0BDCE5EF5}" dt="2021-08-16T14:26:33.169" v="1211" actId="478"/>
          <ac:spMkLst>
            <pc:docMk/>
            <pc:sldMk cId="0" sldId="865"/>
            <ac:spMk id="99" creationId="{70432210-E9C6-4F19-BB58-317D17025BD9}"/>
          </ac:spMkLst>
        </pc:spChg>
        <pc:spChg chg="add 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05" creationId="{5D0DB209-E502-4DAA-AA0C-48261232C856}"/>
          </ac:spMkLst>
        </pc:spChg>
        <pc:spChg chg="add 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06" creationId="{ACD659F8-DE30-4CA5-A50C-DBF18215819F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08" creationId="{25DD40CD-047C-4594-8F32-ABD68CB697D7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09" creationId="{08B79B95-0B3C-45E0-8391-E59A28504533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0" creationId="{326CC4D6-E025-4994-B3D8-EE3125AB5021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1" creationId="{D2648718-666C-40DA-81AC-6D569E65FEFD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3" creationId="{0EFF48AC-1FA1-4850-A309-B611C270C4F2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4" creationId="{4BAA1409-055A-42C3-8FF2-4FDD4810308C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5" creationId="{F64DF375-4A09-423D-ABCE-BF4B5F29B683}"/>
          </ac:spMkLst>
        </pc:spChg>
        <pc:spChg chg="mod">
          <ac:chgData name="Lucas Ferreira Bernardino" userId="994d420d-07a6-4fa8-a80c-9d8953554780" providerId="ADAL" clId="{147B8328-3DF1-40DF-A72D-12F0BDCE5EF5}" dt="2021-08-16T14:26:57.869" v="1213" actId="1076"/>
          <ac:spMkLst>
            <pc:docMk/>
            <pc:sldMk cId="0" sldId="865"/>
            <ac:spMk id="116" creationId="{07BAB53A-20B1-435C-B0B3-C2E976584CAE}"/>
          </ac:spMkLst>
        </pc:spChg>
        <pc:spChg chg="mod">
          <ac:chgData name="Lucas Ferreira Bernardino" userId="994d420d-07a6-4fa8-a80c-9d8953554780" providerId="ADAL" clId="{147B8328-3DF1-40DF-A72D-12F0BDCE5EF5}" dt="2021-08-16T14:27:37.869" v="1219" actId="1076"/>
          <ac:spMkLst>
            <pc:docMk/>
            <pc:sldMk cId="0" sldId="865"/>
            <ac:spMk id="120" creationId="{1B0314AC-CEA1-4C22-9669-71CA6FFF58FB}"/>
          </ac:spMkLst>
        </pc:spChg>
        <pc:spChg chg="mod">
          <ac:chgData name="Lucas Ferreira Bernardino" userId="994d420d-07a6-4fa8-a80c-9d8953554780" providerId="ADAL" clId="{147B8328-3DF1-40DF-A72D-12F0BDCE5EF5}" dt="2021-08-16T14:27:37.869" v="1219" actId="1076"/>
          <ac:spMkLst>
            <pc:docMk/>
            <pc:sldMk cId="0" sldId="865"/>
            <ac:spMk id="121" creationId="{EC5946EA-6B92-4E6A-8F8F-CC55FA658F6C}"/>
          </ac:spMkLst>
        </pc:spChg>
        <pc:spChg chg="mod">
          <ac:chgData name="Lucas Ferreira Bernardino" userId="994d420d-07a6-4fa8-a80c-9d8953554780" providerId="ADAL" clId="{147B8328-3DF1-40DF-A72D-12F0BDCE5EF5}" dt="2021-08-16T14:27:37.869" v="1219" actId="1076"/>
          <ac:spMkLst>
            <pc:docMk/>
            <pc:sldMk cId="0" sldId="865"/>
            <ac:spMk id="122" creationId="{D755642D-B0A2-4938-93EE-2431EE9FBD75}"/>
          </ac:spMkLst>
        </pc:spChg>
        <pc:spChg chg="mod">
          <ac:chgData name="Lucas Ferreira Bernardino" userId="994d420d-07a6-4fa8-a80c-9d8953554780" providerId="ADAL" clId="{147B8328-3DF1-40DF-A72D-12F0BDCE5EF5}" dt="2021-08-16T14:27:37.869" v="1219" actId="1076"/>
          <ac:spMkLst>
            <pc:docMk/>
            <pc:sldMk cId="0" sldId="865"/>
            <ac:spMk id="123" creationId="{AFB3C469-6632-4A43-893E-F88F1D45806E}"/>
          </ac:spMkLst>
        </pc:spChg>
        <pc:spChg chg="mod">
          <ac:chgData name="Lucas Ferreira Bernardino" userId="994d420d-07a6-4fa8-a80c-9d8953554780" providerId="ADAL" clId="{147B8328-3DF1-40DF-A72D-12F0BDCE5EF5}" dt="2021-08-16T14:32:41.059" v="1243" actId="1076"/>
          <ac:spMkLst>
            <pc:docMk/>
            <pc:sldMk cId="0" sldId="865"/>
            <ac:spMk id="130" creationId="{8CBECD40-052E-4973-A060-FD4541C7F5D0}"/>
          </ac:spMkLst>
        </pc:spChg>
        <pc:spChg chg="mod">
          <ac:chgData name="Lucas Ferreira Bernardino" userId="994d420d-07a6-4fa8-a80c-9d8953554780" providerId="ADAL" clId="{147B8328-3DF1-40DF-A72D-12F0BDCE5EF5}" dt="2021-08-16T14:32:41.059" v="1243" actId="1076"/>
          <ac:spMkLst>
            <pc:docMk/>
            <pc:sldMk cId="0" sldId="865"/>
            <ac:spMk id="131" creationId="{544B1A26-2AE5-47DF-A169-7EFC73305798}"/>
          </ac:spMkLst>
        </pc:spChg>
        <pc:spChg chg="mod">
          <ac:chgData name="Lucas Ferreira Bernardino" userId="994d420d-07a6-4fa8-a80c-9d8953554780" providerId="ADAL" clId="{147B8328-3DF1-40DF-A72D-12F0BDCE5EF5}" dt="2021-08-16T14:32:41.059" v="1243" actId="1076"/>
          <ac:spMkLst>
            <pc:docMk/>
            <pc:sldMk cId="0" sldId="865"/>
            <ac:spMk id="132" creationId="{97E0997B-20AF-4263-9C94-38E7E2EDFFCF}"/>
          </ac:spMkLst>
        </pc:spChg>
        <pc:spChg chg="mod">
          <ac:chgData name="Lucas Ferreira Bernardino" userId="994d420d-07a6-4fa8-a80c-9d8953554780" providerId="ADAL" clId="{147B8328-3DF1-40DF-A72D-12F0BDCE5EF5}" dt="2021-08-16T14:32:41.059" v="1243" actId="1076"/>
          <ac:spMkLst>
            <pc:docMk/>
            <pc:sldMk cId="0" sldId="865"/>
            <ac:spMk id="133" creationId="{16E5B365-4FB3-432C-A634-B35353589039}"/>
          </ac:spMkLst>
        </pc:spChg>
        <pc:spChg chg="mod">
          <ac:chgData name="Lucas Ferreira Bernardino" userId="994d420d-07a6-4fa8-a80c-9d8953554780" providerId="ADAL" clId="{147B8328-3DF1-40DF-A72D-12F0BDCE5EF5}" dt="2021-08-16T14:32:24.931" v="1240" actId="1076"/>
          <ac:spMkLst>
            <pc:docMk/>
            <pc:sldMk cId="0" sldId="865"/>
            <ac:spMk id="135" creationId="{EA4DE0A6-DF64-4264-BE22-719952272087}"/>
          </ac:spMkLst>
        </pc:spChg>
        <pc:spChg chg="mod">
          <ac:chgData name="Lucas Ferreira Bernardino" userId="994d420d-07a6-4fa8-a80c-9d8953554780" providerId="ADAL" clId="{147B8328-3DF1-40DF-A72D-12F0BDCE5EF5}" dt="2021-08-16T14:32:24.931" v="1240" actId="1076"/>
          <ac:spMkLst>
            <pc:docMk/>
            <pc:sldMk cId="0" sldId="865"/>
            <ac:spMk id="136" creationId="{C212A5B1-108C-45E1-A563-0FB45EBBE06D}"/>
          </ac:spMkLst>
        </pc:spChg>
        <pc:spChg chg="mod">
          <ac:chgData name="Lucas Ferreira Bernardino" userId="994d420d-07a6-4fa8-a80c-9d8953554780" providerId="ADAL" clId="{147B8328-3DF1-40DF-A72D-12F0BDCE5EF5}" dt="2021-08-16T14:32:24.931" v="1240" actId="1076"/>
          <ac:spMkLst>
            <pc:docMk/>
            <pc:sldMk cId="0" sldId="865"/>
            <ac:spMk id="137" creationId="{D97E7C99-2323-419B-AF60-06D777A0E004}"/>
          </ac:spMkLst>
        </pc:spChg>
        <pc:spChg chg="mod">
          <ac:chgData name="Lucas Ferreira Bernardino" userId="994d420d-07a6-4fa8-a80c-9d8953554780" providerId="ADAL" clId="{147B8328-3DF1-40DF-A72D-12F0BDCE5EF5}" dt="2021-08-16T14:32:24.931" v="1240" actId="1076"/>
          <ac:spMkLst>
            <pc:docMk/>
            <pc:sldMk cId="0" sldId="865"/>
            <ac:spMk id="138" creationId="{8B145E64-1FA3-4441-8CBE-9B4106C9F5C2}"/>
          </ac:spMkLst>
        </pc:spChg>
        <pc:spChg chg="add mod">
          <ac:chgData name="Lucas Ferreira Bernardino" userId="994d420d-07a6-4fa8-a80c-9d8953554780" providerId="ADAL" clId="{147B8328-3DF1-40DF-A72D-12F0BDCE5EF5}" dt="2021-08-16T14:33:09.464" v="1249" actId="20577"/>
          <ac:spMkLst>
            <pc:docMk/>
            <pc:sldMk cId="0" sldId="865"/>
            <ac:spMk id="142" creationId="{0CBB72D1-2E50-46A2-9B51-9B3CE4B6DDCA}"/>
          </ac:spMkLst>
        </pc:spChg>
        <pc:spChg chg="add mod">
          <ac:chgData name="Lucas Ferreira Bernardino" userId="994d420d-07a6-4fa8-a80c-9d8953554780" providerId="ADAL" clId="{147B8328-3DF1-40DF-A72D-12F0BDCE5EF5}" dt="2021-08-16T14:33:22.363" v="1251" actId="1076"/>
          <ac:spMkLst>
            <pc:docMk/>
            <pc:sldMk cId="0" sldId="865"/>
            <ac:spMk id="143" creationId="{1BFFE5B3-70E0-4E47-A789-C97456D9E3FB}"/>
          </ac:spMkLst>
        </pc:spChg>
        <pc:spChg chg="mod">
          <ac:chgData name="Lucas Ferreira Bernardino" userId="994d420d-07a6-4fa8-a80c-9d8953554780" providerId="ADAL" clId="{147B8328-3DF1-40DF-A72D-12F0BDCE5EF5}" dt="2021-08-16T14:38:01.521" v="1276" actId="1076"/>
          <ac:spMkLst>
            <pc:docMk/>
            <pc:sldMk cId="0" sldId="865"/>
            <ac:spMk id="155" creationId="{8241C4FC-37F6-430E-A8A4-27224F1461AC}"/>
          </ac:spMkLst>
        </pc:spChg>
        <pc:spChg chg="mod">
          <ac:chgData name="Lucas Ferreira Bernardino" userId="994d420d-07a6-4fa8-a80c-9d8953554780" providerId="ADAL" clId="{147B8328-3DF1-40DF-A72D-12F0BDCE5EF5}" dt="2021-08-16T14:38:01.521" v="1276" actId="1076"/>
          <ac:spMkLst>
            <pc:docMk/>
            <pc:sldMk cId="0" sldId="865"/>
            <ac:spMk id="156" creationId="{FE7D5232-1958-4DEF-A416-6B70FA3F0D47}"/>
          </ac:spMkLst>
        </pc:spChg>
        <pc:spChg chg="mod">
          <ac:chgData name="Lucas Ferreira Bernardino" userId="994d420d-07a6-4fa8-a80c-9d8953554780" providerId="ADAL" clId="{147B8328-3DF1-40DF-A72D-12F0BDCE5EF5}" dt="2021-08-16T14:38:01.521" v="1276" actId="1076"/>
          <ac:spMkLst>
            <pc:docMk/>
            <pc:sldMk cId="0" sldId="865"/>
            <ac:spMk id="157" creationId="{4FF24DB5-173B-4BCC-A790-3287472EF182}"/>
          </ac:spMkLst>
        </pc:spChg>
        <pc:spChg chg="mod">
          <ac:chgData name="Lucas Ferreira Bernardino" userId="994d420d-07a6-4fa8-a80c-9d8953554780" providerId="ADAL" clId="{147B8328-3DF1-40DF-A72D-12F0BDCE5EF5}" dt="2021-08-16T14:38:01.521" v="1276" actId="1076"/>
          <ac:spMkLst>
            <pc:docMk/>
            <pc:sldMk cId="0" sldId="865"/>
            <ac:spMk id="158" creationId="{C165D523-51B4-46BD-A220-F8A326FB0799}"/>
          </ac:spMkLst>
        </pc:spChg>
        <pc:spChg chg="add 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59" creationId="{7C4DC1DB-8462-45C7-8009-BEFDA5581DC4}"/>
          </ac:spMkLst>
        </pc:spChg>
        <pc:spChg chg="add 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60" creationId="{1C087492-723E-41F4-BB14-E01711315A8B}"/>
          </ac:spMkLst>
        </pc:spChg>
        <pc:spChg chg="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62" creationId="{0EB2B80F-484B-45B4-B8BF-7E7DD1B24B67}"/>
          </ac:spMkLst>
        </pc:spChg>
        <pc:spChg chg="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63" creationId="{4541DE47-0E00-4CC3-B575-6D72B760E317}"/>
          </ac:spMkLst>
        </pc:spChg>
        <pc:spChg chg="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64" creationId="{5C5FE8DA-7EEE-4934-80C8-EF15E04ADD8B}"/>
          </ac:spMkLst>
        </pc:spChg>
        <pc:spChg chg="mod">
          <ac:chgData name="Lucas Ferreira Bernardino" userId="994d420d-07a6-4fa8-a80c-9d8953554780" providerId="ADAL" clId="{147B8328-3DF1-40DF-A72D-12F0BDCE5EF5}" dt="2021-08-16T14:38:37.302" v="1278" actId="1076"/>
          <ac:spMkLst>
            <pc:docMk/>
            <pc:sldMk cId="0" sldId="865"/>
            <ac:spMk id="165" creationId="{6A1A0617-3E5A-474B-B405-35CFFE744A99}"/>
          </ac:spMkLst>
        </pc:spChg>
        <pc:spChg chg="add mod">
          <ac:chgData name="Lucas Ferreira Bernardino" userId="994d420d-07a6-4fa8-a80c-9d8953554780" providerId="ADAL" clId="{147B8328-3DF1-40DF-A72D-12F0BDCE5EF5}" dt="2021-08-16T14:38:56.758" v="1290" actId="1037"/>
          <ac:spMkLst>
            <pc:docMk/>
            <pc:sldMk cId="0" sldId="865"/>
            <ac:spMk id="168" creationId="{94AD1E9D-BF19-4BA6-AEDE-33884C356E16}"/>
          </ac:spMkLst>
        </pc:spChg>
        <pc:spChg chg="add mod">
          <ac:chgData name="Lucas Ferreira Bernardino" userId="994d420d-07a6-4fa8-a80c-9d8953554780" providerId="ADAL" clId="{147B8328-3DF1-40DF-A72D-12F0BDCE5EF5}" dt="2021-08-16T14:38:50.552" v="1280" actId="1076"/>
          <ac:spMkLst>
            <pc:docMk/>
            <pc:sldMk cId="0" sldId="865"/>
            <ac:spMk id="169" creationId="{D5F46F79-756A-4C4F-834E-480B23312583}"/>
          </ac:spMkLst>
        </pc:spChg>
        <pc:spChg chg="mod">
          <ac:chgData name="Lucas Ferreira Bernardino" userId="994d420d-07a6-4fa8-a80c-9d8953554780" providerId="ADAL" clId="{147B8328-3DF1-40DF-A72D-12F0BDCE5EF5}" dt="2021-08-16T14:38:56.758" v="1290" actId="1037"/>
          <ac:spMkLst>
            <pc:docMk/>
            <pc:sldMk cId="0" sldId="865"/>
            <ac:spMk id="171" creationId="{0E8A04C0-7117-4E6D-8777-BFEEC7ABB43E}"/>
          </ac:spMkLst>
        </pc:spChg>
        <pc:spChg chg="mod">
          <ac:chgData name="Lucas Ferreira Bernardino" userId="994d420d-07a6-4fa8-a80c-9d8953554780" providerId="ADAL" clId="{147B8328-3DF1-40DF-A72D-12F0BDCE5EF5}" dt="2021-08-16T14:38:56.758" v="1290" actId="1037"/>
          <ac:spMkLst>
            <pc:docMk/>
            <pc:sldMk cId="0" sldId="865"/>
            <ac:spMk id="172" creationId="{CE0FA784-998E-4B8D-973D-90FAC7984FE7}"/>
          </ac:spMkLst>
        </pc:spChg>
        <pc:spChg chg="mod">
          <ac:chgData name="Lucas Ferreira Bernardino" userId="994d420d-07a6-4fa8-a80c-9d8953554780" providerId="ADAL" clId="{147B8328-3DF1-40DF-A72D-12F0BDCE5EF5}" dt="2021-08-16T14:38:56.758" v="1290" actId="1037"/>
          <ac:spMkLst>
            <pc:docMk/>
            <pc:sldMk cId="0" sldId="865"/>
            <ac:spMk id="173" creationId="{A44E136E-80F8-4582-AE26-AC901C052764}"/>
          </ac:spMkLst>
        </pc:spChg>
        <pc:spChg chg="mod">
          <ac:chgData name="Lucas Ferreira Bernardino" userId="994d420d-07a6-4fa8-a80c-9d8953554780" providerId="ADAL" clId="{147B8328-3DF1-40DF-A72D-12F0BDCE5EF5}" dt="2021-08-16T14:38:56.758" v="1290" actId="1037"/>
          <ac:spMkLst>
            <pc:docMk/>
            <pc:sldMk cId="0" sldId="865"/>
            <ac:spMk id="174" creationId="{523708DE-95C8-4F3B-9D4F-4DF79ED72EC2}"/>
          </ac:spMkLst>
        </pc:spChg>
        <pc:spChg chg="mod">
          <ac:chgData name="Lucas Ferreira Bernardino" userId="994d420d-07a6-4fa8-a80c-9d8953554780" providerId="ADAL" clId="{147B8328-3DF1-40DF-A72D-12F0BDCE5EF5}" dt="2021-08-16T14:42:11.167" v="1299" actId="1035"/>
          <ac:spMkLst>
            <pc:docMk/>
            <pc:sldMk cId="0" sldId="865"/>
            <ac:spMk id="179" creationId="{7FAA45E2-5FD0-40D6-990A-13EA3887E481}"/>
          </ac:spMkLst>
        </pc:spChg>
        <pc:spChg chg="mod">
          <ac:chgData name="Lucas Ferreira Bernardino" userId="994d420d-07a6-4fa8-a80c-9d8953554780" providerId="ADAL" clId="{147B8328-3DF1-40DF-A72D-12F0BDCE5EF5}" dt="2021-08-16T14:42:11.167" v="1299" actId="1035"/>
          <ac:spMkLst>
            <pc:docMk/>
            <pc:sldMk cId="0" sldId="865"/>
            <ac:spMk id="180" creationId="{E7D609A1-5062-460A-B85E-CC7B4EAC5997}"/>
          </ac:spMkLst>
        </pc:spChg>
        <pc:spChg chg="mod">
          <ac:chgData name="Lucas Ferreira Bernardino" userId="994d420d-07a6-4fa8-a80c-9d8953554780" providerId="ADAL" clId="{147B8328-3DF1-40DF-A72D-12F0BDCE5EF5}" dt="2021-08-16T14:42:11.167" v="1299" actId="1035"/>
          <ac:spMkLst>
            <pc:docMk/>
            <pc:sldMk cId="0" sldId="865"/>
            <ac:spMk id="181" creationId="{608C9241-4141-48CF-8462-EEBD13C00BA1}"/>
          </ac:spMkLst>
        </pc:spChg>
        <pc:spChg chg="mod">
          <ac:chgData name="Lucas Ferreira Bernardino" userId="994d420d-07a6-4fa8-a80c-9d8953554780" providerId="ADAL" clId="{147B8328-3DF1-40DF-A72D-12F0BDCE5EF5}" dt="2021-08-16T14:42:11.167" v="1299" actId="1035"/>
          <ac:spMkLst>
            <pc:docMk/>
            <pc:sldMk cId="0" sldId="865"/>
            <ac:spMk id="182" creationId="{997F1CF5-9108-4BD9-9530-E6C8EFEB5EDE}"/>
          </ac:spMkLst>
        </pc:spChg>
        <pc:spChg chg="mod">
          <ac:chgData name="Lucas Ferreira Bernardino" userId="994d420d-07a6-4fa8-a80c-9d8953554780" providerId="ADAL" clId="{147B8328-3DF1-40DF-A72D-12F0BDCE5EF5}" dt="2021-08-16T14:42:05.648" v="1297" actId="1036"/>
          <ac:spMkLst>
            <pc:docMk/>
            <pc:sldMk cId="0" sldId="865"/>
            <ac:spMk id="184" creationId="{82D94838-AFE6-4A08-80FA-84462F88B5F2}"/>
          </ac:spMkLst>
        </pc:spChg>
        <pc:spChg chg="mod">
          <ac:chgData name="Lucas Ferreira Bernardino" userId="994d420d-07a6-4fa8-a80c-9d8953554780" providerId="ADAL" clId="{147B8328-3DF1-40DF-A72D-12F0BDCE5EF5}" dt="2021-08-16T14:42:05.648" v="1297" actId="1036"/>
          <ac:spMkLst>
            <pc:docMk/>
            <pc:sldMk cId="0" sldId="865"/>
            <ac:spMk id="185" creationId="{AD05962E-B947-48B5-B8EE-F89665D9050F}"/>
          </ac:spMkLst>
        </pc:spChg>
        <pc:spChg chg="mod">
          <ac:chgData name="Lucas Ferreira Bernardino" userId="994d420d-07a6-4fa8-a80c-9d8953554780" providerId="ADAL" clId="{147B8328-3DF1-40DF-A72D-12F0BDCE5EF5}" dt="2021-08-16T14:42:05.648" v="1297" actId="1036"/>
          <ac:spMkLst>
            <pc:docMk/>
            <pc:sldMk cId="0" sldId="865"/>
            <ac:spMk id="186" creationId="{56895FFE-33ED-4827-90DB-6751D9B51C58}"/>
          </ac:spMkLst>
        </pc:spChg>
        <pc:spChg chg="mod">
          <ac:chgData name="Lucas Ferreira Bernardino" userId="994d420d-07a6-4fa8-a80c-9d8953554780" providerId="ADAL" clId="{147B8328-3DF1-40DF-A72D-12F0BDCE5EF5}" dt="2021-08-16T14:42:05.648" v="1297" actId="1036"/>
          <ac:spMkLst>
            <pc:docMk/>
            <pc:sldMk cId="0" sldId="865"/>
            <ac:spMk id="187" creationId="{103A77DD-EF19-4E24-B220-38A46D728D81}"/>
          </ac:spMkLst>
        </pc:spChg>
        <pc:spChg chg="add del mod">
          <ac:chgData name="Lucas Ferreira Bernardino" userId="994d420d-07a6-4fa8-a80c-9d8953554780" providerId="ADAL" clId="{147B8328-3DF1-40DF-A72D-12F0BDCE5EF5}" dt="2021-08-16T14:51:00.167" v="1310" actId="478"/>
          <ac:spMkLst>
            <pc:docMk/>
            <pc:sldMk cId="0" sldId="865"/>
            <ac:spMk id="188" creationId="{EFAF4881-6783-403B-8A8A-14FCECCDB3E7}"/>
          </ac:spMkLst>
        </pc:spChg>
        <pc:spChg chg="mod">
          <ac:chgData name="Lucas Ferreira Bernardino" userId="994d420d-07a6-4fa8-a80c-9d8953554780" providerId="ADAL" clId="{147B8328-3DF1-40DF-A72D-12F0BDCE5EF5}" dt="2021-08-16T14:21:50.979" v="1155"/>
          <ac:spMkLst>
            <pc:docMk/>
            <pc:sldMk cId="0" sldId="865"/>
            <ac:spMk id="8806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2:01.360" v="1158" actId="1076"/>
          <ac:spMkLst>
            <pc:docMk/>
            <pc:sldMk cId="0" sldId="865"/>
            <ac:spMk id="8807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5:57.235" v="1201" actId="1076"/>
          <ac:spMkLst>
            <pc:docMk/>
            <pc:sldMk cId="0" sldId="865"/>
            <ac:spMk id="8807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4:31.105" v="1181" actId="478"/>
          <ac:spMkLst>
            <pc:docMk/>
            <pc:sldMk cId="0" sldId="865"/>
            <ac:spMk id="88072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29.916" v="1221" actId="478"/>
          <ac:spMkLst>
            <pc:docMk/>
            <pc:sldMk cId="0" sldId="865"/>
            <ac:spMk id="8807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7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34.838" v="1225" actId="478"/>
          <ac:spMkLst>
            <pc:docMk/>
            <pc:sldMk cId="0" sldId="865"/>
            <ac:spMk id="8807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2:30.109" v="1161" actId="1076"/>
          <ac:spMkLst>
            <pc:docMk/>
            <pc:sldMk cId="0" sldId="865"/>
            <ac:spMk id="88076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77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4:50.270" v="1183" actId="478"/>
          <ac:spMkLst>
            <pc:docMk/>
            <pc:sldMk cId="0" sldId="865"/>
            <ac:spMk id="88078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4:26:06.202" v="1205" actId="478"/>
          <ac:spMkLst>
            <pc:docMk/>
            <pc:sldMk cId="0" sldId="865"/>
            <ac:spMk id="8808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8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4:31.105" v="1181" actId="478"/>
          <ac:spMkLst>
            <pc:docMk/>
            <pc:sldMk cId="0" sldId="865"/>
            <ac:spMk id="88085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30.931" v="1222" actId="478"/>
          <ac:spMkLst>
            <pc:docMk/>
            <pc:sldMk cId="0" sldId="865"/>
            <ac:spMk id="88086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4:23:05.168" v="1167" actId="478"/>
          <ac:spMkLst>
            <pc:docMk/>
            <pc:sldMk cId="0" sldId="865"/>
            <ac:spMk id="88087" creationId="{00000000-0000-0000-0000-000000000000}"/>
          </ac:spMkLst>
        </pc:spChg>
        <pc:spChg chg="add 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88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4:31.105" v="1181" actId="478"/>
          <ac:spMkLst>
            <pc:docMk/>
            <pc:sldMk cId="0" sldId="865"/>
            <ac:spMk id="88089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90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09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092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09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9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30:43.230" v="1228" actId="478"/>
          <ac:spMkLst>
            <pc:docMk/>
            <pc:sldMk cId="0" sldId="865"/>
            <ac:spMk id="88095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096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099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100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10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27:26.262" v="1216" actId="478"/>
          <ac:spMkLst>
            <pc:docMk/>
            <pc:sldMk cId="0" sldId="865"/>
            <ac:spMk id="8810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35:32.058" v="1266" actId="1076"/>
          <ac:spMkLst>
            <pc:docMk/>
            <pc:sldMk cId="0" sldId="865"/>
            <ac:spMk id="8810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19:59.505" v="1135" actId="1076"/>
          <ac:spMkLst>
            <pc:docMk/>
            <pc:sldMk cId="0" sldId="865"/>
            <ac:spMk id="88108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4:07:09.584" v="1121" actId="478"/>
          <ac:spMkLst>
            <pc:docMk/>
            <pc:sldMk cId="0" sldId="865"/>
            <ac:spMk id="8810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3:46.168" v="1173" actId="1076"/>
          <ac:spMkLst>
            <pc:docMk/>
            <pc:sldMk cId="0" sldId="865"/>
            <ac:spMk id="8813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3:46.168" v="1173" actId="1076"/>
          <ac:spMkLst>
            <pc:docMk/>
            <pc:sldMk cId="0" sldId="865"/>
            <ac:spMk id="8813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3:46.168" v="1173" actId="1076"/>
          <ac:spMkLst>
            <pc:docMk/>
            <pc:sldMk cId="0" sldId="865"/>
            <ac:spMk id="8814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3:46.168" v="1173" actId="1076"/>
          <ac:spMkLst>
            <pc:docMk/>
            <pc:sldMk cId="0" sldId="865"/>
            <ac:spMk id="88141" creationId="{00000000-0000-0000-0000-000000000000}"/>
          </ac:spMkLst>
        </pc:spChg>
        <pc:grpChg chg="add del mod">
          <ac:chgData name="Lucas Ferreira Bernardino" userId="994d420d-07a6-4fa8-a80c-9d8953554780" providerId="ADAL" clId="{147B8328-3DF1-40DF-A72D-12F0BDCE5EF5}" dt="2021-08-16T14:27:26.262" v="1216" actId="478"/>
          <ac:grpSpMkLst>
            <pc:docMk/>
            <pc:sldMk cId="0" sldId="865"/>
            <ac:grpSpMk id="92" creationId="{07D18A9C-163E-4ECB-BFA9-A7040CC04CAC}"/>
          </ac:grpSpMkLst>
        </pc:grpChg>
        <pc:grpChg chg="add mod">
          <ac:chgData name="Lucas Ferreira Bernardino" userId="994d420d-07a6-4fa8-a80c-9d8953554780" providerId="ADAL" clId="{147B8328-3DF1-40DF-A72D-12F0BDCE5EF5}" dt="2021-08-16T14:26:57.869" v="1213" actId="1076"/>
          <ac:grpSpMkLst>
            <pc:docMk/>
            <pc:sldMk cId="0" sldId="865"/>
            <ac:grpSpMk id="107" creationId="{51ADEE80-545F-42B2-8410-52314E00B769}"/>
          </ac:grpSpMkLst>
        </pc:grpChg>
        <pc:grpChg chg="add del mod">
          <ac:chgData name="Lucas Ferreira Bernardino" userId="994d420d-07a6-4fa8-a80c-9d8953554780" providerId="ADAL" clId="{147B8328-3DF1-40DF-A72D-12F0BDCE5EF5}" dt="2021-08-16T14:27:07.301" v="1214" actId="478"/>
          <ac:grpSpMkLst>
            <pc:docMk/>
            <pc:sldMk cId="0" sldId="865"/>
            <ac:grpSpMk id="112" creationId="{A6E2B6D0-5B59-48D6-9930-2DDCD718B44B}"/>
          </ac:grpSpMkLst>
        </pc:grpChg>
        <pc:grpChg chg="add mod">
          <ac:chgData name="Lucas Ferreira Bernardino" userId="994d420d-07a6-4fa8-a80c-9d8953554780" providerId="ADAL" clId="{147B8328-3DF1-40DF-A72D-12F0BDCE5EF5}" dt="2021-08-16T14:36:56.370" v="1274" actId="208"/>
          <ac:grpSpMkLst>
            <pc:docMk/>
            <pc:sldMk cId="0" sldId="865"/>
            <ac:grpSpMk id="119" creationId="{E947A280-CB8B-4317-83AC-ADAF689B0EE5}"/>
          </ac:grpSpMkLst>
        </pc:grpChg>
        <pc:grpChg chg="add mod">
          <ac:chgData name="Lucas Ferreira Bernardino" userId="994d420d-07a6-4fa8-a80c-9d8953554780" providerId="ADAL" clId="{147B8328-3DF1-40DF-A72D-12F0BDCE5EF5}" dt="2021-08-16T14:36:47.680" v="1273" actId="208"/>
          <ac:grpSpMkLst>
            <pc:docMk/>
            <pc:sldMk cId="0" sldId="865"/>
            <ac:grpSpMk id="129" creationId="{DF94AE14-8930-49AF-B647-0633AE38FF00}"/>
          </ac:grpSpMkLst>
        </pc:grpChg>
        <pc:grpChg chg="add mod">
          <ac:chgData name="Lucas Ferreira Bernardino" userId="994d420d-07a6-4fa8-a80c-9d8953554780" providerId="ADAL" clId="{147B8328-3DF1-40DF-A72D-12F0BDCE5EF5}" dt="2021-08-16T14:36:40.536" v="1272" actId="1582"/>
          <ac:grpSpMkLst>
            <pc:docMk/>
            <pc:sldMk cId="0" sldId="865"/>
            <ac:grpSpMk id="134" creationId="{43EA9F45-227A-426F-8E84-36973E0D4724}"/>
          </ac:grpSpMkLst>
        </pc:grpChg>
        <pc:grpChg chg="add mod">
          <ac:chgData name="Lucas Ferreira Bernardino" userId="994d420d-07a6-4fa8-a80c-9d8953554780" providerId="ADAL" clId="{147B8328-3DF1-40DF-A72D-12F0BDCE5EF5}" dt="2021-08-16T14:38:01.521" v="1276" actId="1076"/>
          <ac:grpSpMkLst>
            <pc:docMk/>
            <pc:sldMk cId="0" sldId="865"/>
            <ac:grpSpMk id="154" creationId="{FA499817-A636-458A-993B-B99108E50636}"/>
          </ac:grpSpMkLst>
        </pc:grpChg>
        <pc:grpChg chg="add mod">
          <ac:chgData name="Lucas Ferreira Bernardino" userId="994d420d-07a6-4fa8-a80c-9d8953554780" providerId="ADAL" clId="{147B8328-3DF1-40DF-A72D-12F0BDCE5EF5}" dt="2021-08-16T14:38:37.302" v="1278" actId="1076"/>
          <ac:grpSpMkLst>
            <pc:docMk/>
            <pc:sldMk cId="0" sldId="865"/>
            <ac:grpSpMk id="161" creationId="{30552B6A-FF41-42E2-A708-E61F03CB212F}"/>
          </ac:grpSpMkLst>
        </pc:grpChg>
        <pc:grpChg chg="add mod">
          <ac:chgData name="Lucas Ferreira Bernardino" userId="994d420d-07a6-4fa8-a80c-9d8953554780" providerId="ADAL" clId="{147B8328-3DF1-40DF-A72D-12F0BDCE5EF5}" dt="2021-08-16T14:38:56.758" v="1290" actId="1037"/>
          <ac:grpSpMkLst>
            <pc:docMk/>
            <pc:sldMk cId="0" sldId="865"/>
            <ac:grpSpMk id="170" creationId="{089BC82E-4BCE-4AF7-8A8E-158A6FE07B78}"/>
          </ac:grpSpMkLst>
        </pc:grpChg>
        <pc:grpChg chg="add mod">
          <ac:chgData name="Lucas Ferreira Bernardino" userId="994d420d-07a6-4fa8-a80c-9d8953554780" providerId="ADAL" clId="{147B8328-3DF1-40DF-A72D-12F0BDCE5EF5}" dt="2021-08-16T14:42:11.167" v="1299" actId="1035"/>
          <ac:grpSpMkLst>
            <pc:docMk/>
            <pc:sldMk cId="0" sldId="865"/>
            <ac:grpSpMk id="178" creationId="{F0833C46-9817-4DE5-8ECA-33A495F42BE2}"/>
          </ac:grpSpMkLst>
        </pc:grpChg>
        <pc:grpChg chg="add mod">
          <ac:chgData name="Lucas Ferreira Bernardino" userId="994d420d-07a6-4fa8-a80c-9d8953554780" providerId="ADAL" clId="{147B8328-3DF1-40DF-A72D-12F0BDCE5EF5}" dt="2021-08-16T14:42:05.648" v="1297" actId="1036"/>
          <ac:grpSpMkLst>
            <pc:docMk/>
            <pc:sldMk cId="0" sldId="865"/>
            <ac:grpSpMk id="183" creationId="{66E761B8-AA47-4BAF-A850-68FA0B34F402}"/>
          </ac:grpSpMkLst>
        </pc:grpChg>
        <pc:grpChg chg="del">
          <ac:chgData name="Lucas Ferreira Bernardino" userId="994d420d-07a6-4fa8-a80c-9d8953554780" providerId="ADAL" clId="{147B8328-3DF1-40DF-A72D-12F0BDCE5EF5}" dt="2021-08-16T14:30:43.230" v="1228" actId="478"/>
          <ac:grpSpMkLst>
            <pc:docMk/>
            <pc:sldMk cId="0" sldId="865"/>
            <ac:grpSpMk id="88079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30:43.230" v="1228" actId="478"/>
          <ac:grpSpMkLst>
            <pc:docMk/>
            <pc:sldMk cId="0" sldId="865"/>
            <ac:grpSpMk id="88080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4:23:46.168" v="1173" actId="1076"/>
          <ac:grpSpMkLst>
            <pc:docMk/>
            <pc:sldMk cId="0" sldId="865"/>
            <ac:grpSpMk id="88081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24:26.027" v="1180" actId="478"/>
          <ac:grpSpMkLst>
            <pc:docMk/>
            <pc:sldMk cId="0" sldId="865"/>
            <ac:grpSpMk id="88082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27:26.262" v="1216" actId="478"/>
          <ac:grpSpMkLst>
            <pc:docMk/>
            <pc:sldMk cId="0" sldId="865"/>
            <ac:grpSpMk id="88097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27:26.262" v="1216" actId="478"/>
          <ac:grpSpMkLst>
            <pc:docMk/>
            <pc:sldMk cId="0" sldId="865"/>
            <ac:grpSpMk id="88098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27:30.154" v="1217" actId="478"/>
          <ac:grpSpMkLst>
            <pc:docMk/>
            <pc:sldMk cId="0" sldId="865"/>
            <ac:grpSpMk id="88103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27:08.057" v="1215" actId="478"/>
          <ac:grpSpMkLst>
            <pc:docMk/>
            <pc:sldMk cId="0" sldId="865"/>
            <ac:grpSpMk id="88104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30:43.230" v="1228" actId="478"/>
          <ac:grpSpMkLst>
            <pc:docMk/>
            <pc:sldMk cId="0" sldId="865"/>
            <ac:grpSpMk id="88105" creationId="{00000000-0000-0000-0000-000000000000}"/>
          </ac:grpSpMkLst>
        </pc:grpChg>
        <pc:grpChg chg="del">
          <ac:chgData name="Lucas Ferreira Bernardino" userId="994d420d-07a6-4fa8-a80c-9d8953554780" providerId="ADAL" clId="{147B8328-3DF1-40DF-A72D-12F0BDCE5EF5}" dt="2021-08-16T14:30:43.230" v="1228" actId="478"/>
          <ac:grpSpMkLst>
            <pc:docMk/>
            <pc:sldMk cId="0" sldId="865"/>
            <ac:grpSpMk id="88106" creationId="{00000000-0000-0000-0000-000000000000}"/>
          </ac:grpSpMkLst>
        </pc:grpChg>
        <pc:picChg chg="add del mod">
          <ac:chgData name="Lucas Ferreira Bernardino" userId="994d420d-07a6-4fa8-a80c-9d8953554780" providerId="ADAL" clId="{147B8328-3DF1-40DF-A72D-12F0BDCE5EF5}" dt="2021-08-16T14:30:32.742" v="1224" actId="478"/>
          <ac:picMkLst>
            <pc:docMk/>
            <pc:sldMk cId="0" sldId="865"/>
            <ac:picMk id="88069" creationId="{00000000-0000-0000-0000-000000000000}"/>
          </ac:picMkLst>
        </pc:picChg>
        <pc:cxnChg chg="add mod">
          <ac:chgData name="Lucas Ferreira Bernardino" userId="994d420d-07a6-4fa8-a80c-9d8953554780" providerId="ADAL" clId="{147B8328-3DF1-40DF-A72D-12F0BDCE5EF5}" dt="2021-08-16T14:26:03.091" v="1204" actId="14100"/>
          <ac:cxnSpMkLst>
            <pc:docMk/>
            <pc:sldMk cId="0" sldId="865"/>
            <ac:cxnSpMk id="3" creationId="{7F9695ED-87E8-4CBC-B19F-D7A8B51177EB}"/>
          </ac:cxnSpMkLst>
        </pc:cxnChg>
        <pc:cxnChg chg="add mod">
          <ac:chgData name="Lucas Ferreira Bernardino" userId="994d420d-07a6-4fa8-a80c-9d8953554780" providerId="ADAL" clId="{147B8328-3DF1-40DF-A72D-12F0BDCE5EF5}" dt="2021-08-16T14:32:28.726" v="1241" actId="14100"/>
          <ac:cxnSpMkLst>
            <pc:docMk/>
            <pc:sldMk cId="0" sldId="865"/>
            <ac:cxnSpMk id="14" creationId="{A3896D35-8C35-46FC-96D7-E9C4270788DC}"/>
          </ac:cxnSpMkLst>
        </pc:cxnChg>
        <pc:cxnChg chg="add mod">
          <ac:chgData name="Lucas Ferreira Bernardino" userId="994d420d-07a6-4fa8-a80c-9d8953554780" providerId="ADAL" clId="{147B8328-3DF1-40DF-A72D-12F0BDCE5EF5}" dt="2021-08-16T14:33:52.320" v="1254" actId="208"/>
          <ac:cxnSpMkLst>
            <pc:docMk/>
            <pc:sldMk cId="0" sldId="865"/>
            <ac:cxnSpMk id="19" creationId="{D763E650-A5DC-473A-9233-797D7953B6E9}"/>
          </ac:cxnSpMkLst>
        </pc:cxnChg>
        <pc:cxnChg chg="add mod">
          <ac:chgData name="Lucas Ferreira Bernardino" userId="994d420d-07a6-4fa8-a80c-9d8953554780" providerId="ADAL" clId="{147B8328-3DF1-40DF-A72D-12F0BDCE5EF5}" dt="2021-08-16T14:34:30.917" v="1261" actId="208"/>
          <ac:cxnSpMkLst>
            <pc:docMk/>
            <pc:sldMk cId="0" sldId="865"/>
            <ac:cxnSpMk id="22" creationId="{EDD9BF66-A66D-4545-A6AE-6AD42BA85B52}"/>
          </ac:cxnSpMkLst>
        </pc:cxnChg>
        <pc:cxnChg chg="add mod">
          <ac:chgData name="Lucas Ferreira Bernardino" userId="994d420d-07a6-4fa8-a80c-9d8953554780" providerId="ADAL" clId="{147B8328-3DF1-40DF-A72D-12F0BDCE5EF5}" dt="2021-08-16T14:26:20.995" v="1210" actId="14100"/>
          <ac:cxnSpMkLst>
            <pc:docMk/>
            <pc:sldMk cId="0" sldId="865"/>
            <ac:cxnSpMk id="101" creationId="{C36CCC6F-FC5E-4728-AB4F-2E605AC2C91F}"/>
          </ac:cxnSpMkLst>
        </pc:cxnChg>
        <pc:cxnChg chg="add mod">
          <ac:chgData name="Lucas Ferreira Bernardino" userId="994d420d-07a6-4fa8-a80c-9d8953554780" providerId="ADAL" clId="{147B8328-3DF1-40DF-A72D-12F0BDCE5EF5}" dt="2021-08-16T14:26:57.869" v="1213" actId="1076"/>
          <ac:cxnSpMkLst>
            <pc:docMk/>
            <pc:sldMk cId="0" sldId="865"/>
            <ac:cxnSpMk id="117" creationId="{4CF1A4EA-AF0A-4367-933F-0E32BA4D7872}"/>
          </ac:cxnSpMkLst>
        </pc:cxnChg>
        <pc:cxnChg chg="add mod">
          <ac:chgData name="Lucas Ferreira Bernardino" userId="994d420d-07a6-4fa8-a80c-9d8953554780" providerId="ADAL" clId="{147B8328-3DF1-40DF-A72D-12F0BDCE5EF5}" dt="2021-08-16T14:26:57.869" v="1213" actId="1076"/>
          <ac:cxnSpMkLst>
            <pc:docMk/>
            <pc:sldMk cId="0" sldId="865"/>
            <ac:cxnSpMk id="118" creationId="{559B3B41-0723-4408-BE0E-890E9359B81C}"/>
          </ac:cxnSpMkLst>
        </pc:cxnChg>
        <pc:cxnChg chg="add mod">
          <ac:chgData name="Lucas Ferreira Bernardino" userId="994d420d-07a6-4fa8-a80c-9d8953554780" providerId="ADAL" clId="{147B8328-3DF1-40DF-A72D-12F0BDCE5EF5}" dt="2021-08-16T14:32:46.121" v="1244" actId="14100"/>
          <ac:cxnSpMkLst>
            <pc:docMk/>
            <pc:sldMk cId="0" sldId="865"/>
            <ac:cxnSpMk id="128" creationId="{01F2C460-F530-460D-A302-E6DE8A1890A8}"/>
          </ac:cxnSpMkLst>
        </pc:cxnChg>
        <pc:cxnChg chg="add mod">
          <ac:chgData name="Lucas Ferreira Bernardino" userId="994d420d-07a6-4fa8-a80c-9d8953554780" providerId="ADAL" clId="{147B8328-3DF1-40DF-A72D-12F0BDCE5EF5}" dt="2021-08-16T14:34:05.106" v="1257" actId="14100"/>
          <ac:cxnSpMkLst>
            <pc:docMk/>
            <pc:sldMk cId="0" sldId="865"/>
            <ac:cxnSpMk id="146" creationId="{3971C4B7-F793-48F4-A9D7-32ECAE01CC54}"/>
          </ac:cxnSpMkLst>
        </pc:cxnChg>
        <pc:cxnChg chg="add mod">
          <ac:chgData name="Lucas Ferreira Bernardino" userId="994d420d-07a6-4fa8-a80c-9d8953554780" providerId="ADAL" clId="{147B8328-3DF1-40DF-A72D-12F0BDCE5EF5}" dt="2021-08-16T14:34:40.623" v="1265" actId="14100"/>
          <ac:cxnSpMkLst>
            <pc:docMk/>
            <pc:sldMk cId="0" sldId="865"/>
            <ac:cxnSpMk id="151" creationId="{E78DD881-C86B-4C65-BFC9-AAD09EEA22E6}"/>
          </ac:cxnSpMkLst>
        </pc:cxnChg>
        <pc:cxnChg chg="add mod">
          <ac:chgData name="Lucas Ferreira Bernardino" userId="994d420d-07a6-4fa8-a80c-9d8953554780" providerId="ADAL" clId="{147B8328-3DF1-40DF-A72D-12F0BDCE5EF5}" dt="2021-08-16T14:38:37.302" v="1278" actId="1076"/>
          <ac:cxnSpMkLst>
            <pc:docMk/>
            <pc:sldMk cId="0" sldId="865"/>
            <ac:cxnSpMk id="166" creationId="{E9372DB2-2D83-4712-8A17-FF830D8B3B25}"/>
          </ac:cxnSpMkLst>
        </pc:cxnChg>
        <pc:cxnChg chg="add mod">
          <ac:chgData name="Lucas Ferreira Bernardino" userId="994d420d-07a6-4fa8-a80c-9d8953554780" providerId="ADAL" clId="{147B8328-3DF1-40DF-A72D-12F0BDCE5EF5}" dt="2021-08-16T14:38:37.302" v="1278" actId="1076"/>
          <ac:cxnSpMkLst>
            <pc:docMk/>
            <pc:sldMk cId="0" sldId="865"/>
            <ac:cxnSpMk id="167" creationId="{D536C346-1533-442C-B1FA-3EC81B63D4DC}"/>
          </ac:cxnSpMkLst>
        </pc:cxnChg>
        <pc:cxnChg chg="add mod">
          <ac:chgData name="Lucas Ferreira Bernardino" userId="994d420d-07a6-4fa8-a80c-9d8953554780" providerId="ADAL" clId="{147B8328-3DF1-40DF-A72D-12F0BDCE5EF5}" dt="2021-08-16T14:38:56.758" v="1290" actId="1037"/>
          <ac:cxnSpMkLst>
            <pc:docMk/>
            <pc:sldMk cId="0" sldId="865"/>
            <ac:cxnSpMk id="175" creationId="{CBE69AEA-D14E-44C0-B007-D2CDEF1998A4}"/>
          </ac:cxnSpMkLst>
        </pc:cxnChg>
        <pc:cxnChg chg="add mod">
          <ac:chgData name="Lucas Ferreira Bernardino" userId="994d420d-07a6-4fa8-a80c-9d8953554780" providerId="ADAL" clId="{147B8328-3DF1-40DF-A72D-12F0BDCE5EF5}" dt="2021-08-16T14:39:03.264" v="1291" actId="14100"/>
          <ac:cxnSpMkLst>
            <pc:docMk/>
            <pc:sldMk cId="0" sldId="865"/>
            <ac:cxnSpMk id="176" creationId="{E4D67FA3-9238-4CB5-A37D-672A6899A519}"/>
          </ac:cxnSpMkLst>
        </pc:cxnChg>
      </pc:sldChg>
      <pc:sldChg chg="delSp modSp add mod">
        <pc:chgData name="Lucas Ferreira Bernardino" userId="994d420d-07a6-4fa8-a80c-9d8953554780" providerId="ADAL" clId="{147B8328-3DF1-40DF-A72D-12F0BDCE5EF5}" dt="2021-08-16T11:37:58.846" v="40" actId="20577"/>
        <pc:sldMkLst>
          <pc:docMk/>
          <pc:sldMk cId="0" sldId="884"/>
        </pc:sldMkLst>
        <pc:spChg chg="mod">
          <ac:chgData name="Lucas Ferreira Bernardino" userId="994d420d-07a6-4fa8-a80c-9d8953554780" providerId="ADAL" clId="{147B8328-3DF1-40DF-A72D-12F0BDCE5EF5}" dt="2021-08-16T11:29:10.422" v="2"/>
          <ac:spMkLst>
            <pc:docMk/>
            <pc:sldMk cId="0" sldId="884"/>
            <ac:spMk id="5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1:25:05.829" v="1" actId="478"/>
          <ac:spMkLst>
            <pc:docMk/>
            <pc:sldMk cId="0" sldId="884"/>
            <ac:spMk id="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29:10.422" v="2"/>
          <ac:spMkLst>
            <pc:docMk/>
            <pc:sldMk cId="0" sldId="884"/>
            <ac:spMk id="5325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7:58.846" v="40" actId="20577"/>
          <ac:spMkLst>
            <pc:docMk/>
            <pc:sldMk cId="0" sldId="884"/>
            <ac:spMk id="53253" creationId="{00000000-0000-0000-0000-000000000000}"/>
          </ac:spMkLst>
        </pc:spChg>
      </pc:sldChg>
      <pc:sldChg chg="delSp modSp add mod">
        <pc:chgData name="Lucas Ferreira Bernardino" userId="994d420d-07a6-4fa8-a80c-9d8953554780" providerId="ADAL" clId="{147B8328-3DF1-40DF-A72D-12F0BDCE5EF5}" dt="2021-08-16T11:31:26.798" v="16" actId="14100"/>
        <pc:sldMkLst>
          <pc:docMk/>
          <pc:sldMk cId="0" sldId="885"/>
        </pc:sldMkLst>
        <pc:spChg chg="mod">
          <ac:chgData name="Lucas Ferreira Bernardino" userId="994d420d-07a6-4fa8-a80c-9d8953554780" providerId="ADAL" clId="{147B8328-3DF1-40DF-A72D-12F0BDCE5EF5}" dt="2021-08-16T11:30:33.734" v="10"/>
          <ac:spMkLst>
            <pc:docMk/>
            <pc:sldMk cId="0" sldId="885"/>
            <ac:spMk id="7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1:30:47.785" v="14" actId="478"/>
          <ac:spMkLst>
            <pc:docMk/>
            <pc:sldMk cId="0" sldId="885"/>
            <ac:spMk id="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0:41.889" v="13" actId="404"/>
          <ac:spMkLst>
            <pc:docMk/>
            <pc:sldMk cId="0" sldId="885"/>
            <ac:spMk id="5530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0:56.804" v="15" actId="1076"/>
          <ac:spMkLst>
            <pc:docMk/>
            <pc:sldMk cId="0" sldId="885"/>
            <ac:spMk id="5530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1:26.798" v="16" actId="14100"/>
          <ac:spMkLst>
            <pc:docMk/>
            <pc:sldMk cId="0" sldId="885"/>
            <ac:spMk id="1176581" creationId="{00000000-0000-0000-0000-000000000000}"/>
          </ac:spMkLst>
        </pc:spChg>
      </pc:sldChg>
      <pc:sldChg chg="addSp delSp modSp add mod">
        <pc:chgData name="Lucas Ferreira Bernardino" userId="994d420d-07a6-4fa8-a80c-9d8953554780" providerId="ADAL" clId="{147B8328-3DF1-40DF-A72D-12F0BDCE5EF5}" dt="2021-08-16T11:34:51.818" v="39" actId="1076"/>
        <pc:sldMkLst>
          <pc:docMk/>
          <pc:sldMk cId="0" sldId="887"/>
        </pc:sldMkLst>
        <pc:spChg chg="add mod">
          <ac:chgData name="Lucas Ferreira Bernardino" userId="994d420d-07a6-4fa8-a80c-9d8953554780" providerId="ADAL" clId="{147B8328-3DF1-40DF-A72D-12F0BDCE5EF5}" dt="2021-08-16T11:33:34.931" v="37" actId="20577"/>
          <ac:spMkLst>
            <pc:docMk/>
            <pc:sldMk cId="0" sldId="887"/>
            <ac:spMk id="2" creationId="{118E76DE-EF41-4A08-AE73-9D61CEC8EC4B}"/>
          </ac:spMkLst>
        </pc:spChg>
        <pc:spChg chg="add del mod">
          <ac:chgData name="Lucas Ferreira Bernardino" userId="994d420d-07a6-4fa8-a80c-9d8953554780" providerId="ADAL" clId="{147B8328-3DF1-40DF-A72D-12F0BDCE5EF5}" dt="2021-08-16T11:30:13.831" v="9" actId="478"/>
          <ac:spMkLst>
            <pc:docMk/>
            <pc:sldMk cId="0" sldId="887"/>
            <ac:spMk id="3" creationId="{063F8088-117C-4F32-97CB-E62655115495}"/>
          </ac:spMkLst>
        </pc:spChg>
        <pc:spChg chg="mod">
          <ac:chgData name="Lucas Ferreira Bernardino" userId="994d420d-07a6-4fa8-a80c-9d8953554780" providerId="ADAL" clId="{147B8328-3DF1-40DF-A72D-12F0BDCE5EF5}" dt="2021-08-16T11:29:57.258" v="4"/>
          <ac:spMkLst>
            <pc:docMk/>
            <pc:sldMk cId="0" sldId="887"/>
            <ac:spMk id="28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1:29:57.258" v="4"/>
          <ac:spMkLst>
            <pc:docMk/>
            <pc:sldMk cId="0" sldId="887"/>
            <ac:spMk id="2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4:43.768" v="38" actId="1076"/>
          <ac:spMkLst>
            <pc:docMk/>
            <pc:sldMk cId="0" sldId="887"/>
            <ac:spMk id="58375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1:30:04.853" v="6" actId="478"/>
          <ac:spMkLst>
            <pc:docMk/>
            <pc:sldMk cId="0" sldId="887"/>
            <ac:spMk id="5837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34:51.818" v="39" actId="1076"/>
          <ac:spMkLst>
            <pc:docMk/>
            <pc:sldMk cId="0" sldId="887"/>
            <ac:spMk id="58389" creationId="{00000000-0000-0000-0000-000000000000}"/>
          </ac:spMkLst>
        </pc:spChg>
      </pc:sldChg>
      <pc:sldChg chg="delSp modSp add mod">
        <pc:chgData name="Lucas Ferreira Bernardino" userId="994d420d-07a6-4fa8-a80c-9d8953554780" providerId="ADAL" clId="{147B8328-3DF1-40DF-A72D-12F0BDCE5EF5}" dt="2021-08-16T12:54:32.424" v="238" actId="403"/>
        <pc:sldMkLst>
          <pc:docMk/>
          <pc:sldMk cId="0" sldId="952"/>
        </pc:sldMkLst>
        <pc:spChg chg="mod">
          <ac:chgData name="Lucas Ferreira Bernardino" userId="994d420d-07a6-4fa8-a80c-9d8953554780" providerId="ADAL" clId="{147B8328-3DF1-40DF-A72D-12F0BDCE5EF5}" dt="2021-08-16T12:54:32.424" v="238" actId="403"/>
          <ac:spMkLst>
            <pc:docMk/>
            <pc:sldMk cId="0" sldId="952"/>
            <ac:spMk id="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2:12:23.466" v="216"/>
          <ac:spMkLst>
            <pc:docMk/>
            <pc:sldMk cId="0" sldId="952"/>
            <ac:spMk id="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2:12:17.557" v="215" actId="478"/>
          <ac:spMkLst>
            <pc:docMk/>
            <pc:sldMk cId="0" sldId="952"/>
            <ac:spMk id="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2:12:23.466" v="216"/>
          <ac:spMkLst>
            <pc:docMk/>
            <pc:sldMk cId="0" sldId="952"/>
            <ac:spMk id="66562" creationId="{00000000-0000-0000-0000-000000000000}"/>
          </ac:spMkLst>
        </pc:spChg>
      </pc:sldChg>
      <pc:sldChg chg="addSp delSp modSp add mod">
        <pc:chgData name="Lucas Ferreira Bernardino" userId="994d420d-07a6-4fa8-a80c-9d8953554780" providerId="ADAL" clId="{147B8328-3DF1-40DF-A72D-12F0BDCE5EF5}" dt="2021-08-16T13:03:08.320" v="303"/>
        <pc:sldMkLst>
          <pc:docMk/>
          <pc:sldMk cId="0" sldId="953"/>
        </pc:sldMkLst>
        <pc:spChg chg="add del mod">
          <ac:chgData name="Lucas Ferreira Bernardino" userId="994d420d-07a6-4fa8-a80c-9d8953554780" providerId="ADAL" clId="{147B8328-3DF1-40DF-A72D-12F0BDCE5EF5}" dt="2021-08-16T12:58:24.394" v="251" actId="21"/>
          <ac:spMkLst>
            <pc:docMk/>
            <pc:sldMk cId="0" sldId="953"/>
            <ac:spMk id="2" creationId="{40868C36-A4A4-4903-AB6F-CA7054788AF0}"/>
          </ac:spMkLst>
        </pc:spChg>
        <pc:spChg chg="add del mod">
          <ac:chgData name="Lucas Ferreira Bernardino" userId="994d420d-07a6-4fa8-a80c-9d8953554780" providerId="ADAL" clId="{147B8328-3DF1-40DF-A72D-12F0BDCE5EF5}" dt="2021-08-16T12:59:29.475" v="255"/>
          <ac:spMkLst>
            <pc:docMk/>
            <pc:sldMk cId="0" sldId="953"/>
            <ac:spMk id="3" creationId="{A946447D-D18F-4E64-BDA6-E9AC7FC5FEF6}"/>
          </ac:spMkLst>
        </pc:spChg>
        <pc:spChg chg="add del mod">
          <ac:chgData name="Lucas Ferreira Bernardino" userId="994d420d-07a6-4fa8-a80c-9d8953554780" providerId="ADAL" clId="{147B8328-3DF1-40DF-A72D-12F0BDCE5EF5}" dt="2021-08-16T12:59:29.475" v="255"/>
          <ac:spMkLst>
            <pc:docMk/>
            <pc:sldMk cId="0" sldId="953"/>
            <ac:spMk id="4" creationId="{60787604-ADAD-4C92-ADCD-D0C4DD8C6D5E}"/>
          </ac:spMkLst>
        </pc:spChg>
        <pc:spChg chg="add mod">
          <ac:chgData name="Lucas Ferreira Bernardino" userId="994d420d-07a6-4fa8-a80c-9d8953554780" providerId="ADAL" clId="{147B8328-3DF1-40DF-A72D-12F0BDCE5EF5}" dt="2021-08-16T13:02:18.301" v="299"/>
          <ac:spMkLst>
            <pc:docMk/>
            <pc:sldMk cId="0" sldId="953"/>
            <ac:spMk id="15" creationId="{720236CC-7676-4BAF-92B5-9D6178C6ACA4}"/>
          </ac:spMkLst>
        </pc:spChg>
        <pc:spChg chg="add del mod">
          <ac:chgData name="Lucas Ferreira Bernardino" userId="994d420d-07a6-4fa8-a80c-9d8953554780" providerId="ADAL" clId="{147B8328-3DF1-40DF-A72D-12F0BDCE5EF5}" dt="2021-08-16T13:03:08.320" v="303"/>
          <ac:spMkLst>
            <pc:docMk/>
            <pc:sldMk cId="0" sldId="953"/>
            <ac:spMk id="18" creationId="{0700C07A-A768-4CFE-A6C1-115ADC53AFD4}"/>
          </ac:spMkLst>
        </pc:spChg>
        <pc:spChg chg="mod">
          <ac:chgData name="Lucas Ferreira Bernardino" userId="994d420d-07a6-4fa8-a80c-9d8953554780" providerId="ADAL" clId="{147B8328-3DF1-40DF-A72D-12F0BDCE5EF5}" dt="2021-08-16T13:02:33.410" v="301" actId="20577"/>
          <ac:spMkLst>
            <pc:docMk/>
            <pc:sldMk cId="0" sldId="953"/>
            <ac:spMk id="67588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2:59:23.076" v="254" actId="478"/>
          <ac:spMkLst>
            <pc:docMk/>
            <pc:sldMk cId="0" sldId="953"/>
            <ac:spMk id="6759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2:58:33.957" v="252" actId="1076"/>
          <ac:spMkLst>
            <pc:docMk/>
            <pc:sldMk cId="0" sldId="953"/>
            <ac:spMk id="6759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2:59:41.916" v="257"/>
          <ac:spMkLst>
            <pc:docMk/>
            <pc:sldMk cId="0" sldId="953"/>
            <ac:spMk id="67593" creationId="{00000000-0000-0000-0000-000000000000}"/>
          </ac:spMkLst>
        </pc:spChg>
        <pc:picChg chg="add mod">
          <ac:chgData name="Lucas Ferreira Bernardino" userId="994d420d-07a6-4fa8-a80c-9d8953554780" providerId="ADAL" clId="{147B8328-3DF1-40DF-A72D-12F0BDCE5EF5}" dt="2021-08-16T13:02:18.301" v="299"/>
          <ac:picMkLst>
            <pc:docMk/>
            <pc:sldMk cId="0" sldId="953"/>
            <ac:picMk id="13" creationId="{9EDE292B-C5A4-4343-8572-BD8AB78298EF}"/>
          </ac:picMkLst>
        </pc:picChg>
        <pc:picChg chg="add mod">
          <ac:chgData name="Lucas Ferreira Bernardino" userId="994d420d-07a6-4fa8-a80c-9d8953554780" providerId="ADAL" clId="{147B8328-3DF1-40DF-A72D-12F0BDCE5EF5}" dt="2021-08-16T13:02:18.301" v="299"/>
          <ac:picMkLst>
            <pc:docMk/>
            <pc:sldMk cId="0" sldId="953"/>
            <ac:picMk id="14" creationId="{3317AAE5-4E32-452A-9F73-61C94E25B1CC}"/>
          </ac:picMkLst>
        </pc:picChg>
        <pc:picChg chg="add del mod">
          <ac:chgData name="Lucas Ferreira Bernardino" userId="994d420d-07a6-4fa8-a80c-9d8953554780" providerId="ADAL" clId="{147B8328-3DF1-40DF-A72D-12F0BDCE5EF5}" dt="2021-08-16T13:03:08.320" v="303"/>
          <ac:picMkLst>
            <pc:docMk/>
            <pc:sldMk cId="0" sldId="953"/>
            <ac:picMk id="16" creationId="{EAEE5031-D6AE-45EA-8B1D-528958B78F47}"/>
          </ac:picMkLst>
        </pc:picChg>
        <pc:picChg chg="add del mod">
          <ac:chgData name="Lucas Ferreira Bernardino" userId="994d420d-07a6-4fa8-a80c-9d8953554780" providerId="ADAL" clId="{147B8328-3DF1-40DF-A72D-12F0BDCE5EF5}" dt="2021-08-16T13:03:08.320" v="303"/>
          <ac:picMkLst>
            <pc:docMk/>
            <pc:sldMk cId="0" sldId="953"/>
            <ac:picMk id="17" creationId="{A975F74D-7369-4BB0-9C3D-7A735323E663}"/>
          </ac:picMkLst>
        </pc:picChg>
        <pc:picChg chg="add del mod">
          <ac:chgData name="Lucas Ferreira Bernardino" userId="994d420d-07a6-4fa8-a80c-9d8953554780" providerId="ADAL" clId="{147B8328-3DF1-40DF-A72D-12F0BDCE5EF5}" dt="2021-08-16T12:59:23.076" v="254" actId="478"/>
          <ac:picMkLst>
            <pc:docMk/>
            <pc:sldMk cId="0" sldId="953"/>
            <ac:picMk id="67589" creationId="{00000000-0000-0000-0000-000000000000}"/>
          </ac:picMkLst>
        </pc:picChg>
        <pc:picChg chg="del mod">
          <ac:chgData name="Lucas Ferreira Bernardino" userId="994d420d-07a6-4fa8-a80c-9d8953554780" providerId="ADAL" clId="{147B8328-3DF1-40DF-A72D-12F0BDCE5EF5}" dt="2021-08-16T12:59:23.076" v="254" actId="478"/>
          <ac:picMkLst>
            <pc:docMk/>
            <pc:sldMk cId="0" sldId="953"/>
            <ac:picMk id="67590" creationId="{00000000-0000-0000-0000-000000000000}"/>
          </ac:picMkLst>
        </pc:picChg>
      </pc:sldChg>
      <pc:sldChg chg="add del">
        <pc:chgData name="Lucas Ferreira Bernardino" userId="994d420d-07a6-4fa8-a80c-9d8953554780" providerId="ADAL" clId="{147B8328-3DF1-40DF-A72D-12F0BDCE5EF5}" dt="2021-08-16T12:59:07.627" v="253" actId="47"/>
        <pc:sldMkLst>
          <pc:docMk/>
          <pc:sldMk cId="0" sldId="954"/>
        </pc:sldMkLst>
      </pc:sldChg>
      <pc:sldChg chg="add del">
        <pc:chgData name="Lucas Ferreira Bernardino" userId="994d420d-07a6-4fa8-a80c-9d8953554780" providerId="ADAL" clId="{147B8328-3DF1-40DF-A72D-12F0BDCE5EF5}" dt="2021-08-16T12:59:07.627" v="253" actId="47"/>
        <pc:sldMkLst>
          <pc:docMk/>
          <pc:sldMk cId="0" sldId="955"/>
        </pc:sldMkLst>
      </pc:sldChg>
      <pc:sldChg chg="add del">
        <pc:chgData name="Lucas Ferreira Bernardino" userId="994d420d-07a6-4fa8-a80c-9d8953554780" providerId="ADAL" clId="{147B8328-3DF1-40DF-A72D-12F0BDCE5EF5}" dt="2021-08-16T12:59:07.627" v="253" actId="47"/>
        <pc:sldMkLst>
          <pc:docMk/>
          <pc:sldMk cId="0" sldId="956"/>
        </pc:sldMkLst>
      </pc:sldChg>
      <pc:sldChg chg="addSp delSp modSp add del mod">
        <pc:chgData name="Lucas Ferreira Bernardino" userId="994d420d-07a6-4fa8-a80c-9d8953554780" providerId="ADAL" clId="{147B8328-3DF1-40DF-A72D-12F0BDCE5EF5}" dt="2021-08-16T13:28:38.230" v="747" actId="1036"/>
        <pc:sldMkLst>
          <pc:docMk/>
          <pc:sldMk cId="0" sldId="957"/>
        </pc:sldMkLst>
        <pc:spChg chg="mod">
          <ac:chgData name="Lucas Ferreira Bernardino" userId="994d420d-07a6-4fa8-a80c-9d8953554780" providerId="ADAL" clId="{147B8328-3DF1-40DF-A72D-12F0BDCE5EF5}" dt="2021-08-16T13:20:18.489" v="661"/>
          <ac:spMkLst>
            <pc:docMk/>
            <pc:sldMk cId="0" sldId="957"/>
            <ac:spMk id="1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20:12.012" v="660" actId="478"/>
          <ac:spMkLst>
            <pc:docMk/>
            <pc:sldMk cId="0" sldId="957"/>
            <ac:spMk id="15" creationId="{00000000-0000-0000-0000-000000000000}"/>
          </ac:spMkLst>
        </pc:spChg>
        <pc:spChg chg="add mod">
          <ac:chgData name="Lucas Ferreira Bernardino" userId="994d420d-07a6-4fa8-a80c-9d8953554780" providerId="ADAL" clId="{147B8328-3DF1-40DF-A72D-12F0BDCE5EF5}" dt="2021-08-16T13:28:38.230" v="747" actId="1036"/>
          <ac:spMkLst>
            <pc:docMk/>
            <pc:sldMk cId="0" sldId="957"/>
            <ac:spMk id="30" creationId="{8B2D0CF5-AC31-4462-A76E-1883C1CA95DE}"/>
          </ac:spMkLst>
        </pc:spChg>
        <pc:spChg chg="mod">
          <ac:chgData name="Lucas Ferreira Bernardino" userId="994d420d-07a6-4fa8-a80c-9d8953554780" providerId="ADAL" clId="{147B8328-3DF1-40DF-A72D-12F0BDCE5EF5}" dt="2021-08-16T13:27:44.390" v="740"/>
          <ac:spMkLst>
            <pc:docMk/>
            <pc:sldMk cId="0" sldId="957"/>
            <ac:spMk id="7578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8:18.617" v="743" actId="2710"/>
          <ac:spMkLst>
            <pc:docMk/>
            <pc:sldMk cId="0" sldId="957"/>
            <ac:spMk id="7578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5:33.027" v="714" actId="14100"/>
          <ac:spMkLst>
            <pc:docMk/>
            <pc:sldMk cId="0" sldId="957"/>
            <ac:spMk id="7578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3:21:42.378" v="676" actId="478"/>
          <ac:spMkLst>
            <pc:docMk/>
            <pc:sldMk cId="0" sldId="957"/>
            <ac:spMk id="7578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3:21:39.568" v="675" actId="478"/>
          <ac:spMkLst>
            <pc:docMk/>
            <pc:sldMk cId="0" sldId="957"/>
            <ac:spMk id="7578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6:03.446" v="719" actId="14100"/>
          <ac:spMkLst>
            <pc:docMk/>
            <pc:sldMk cId="0" sldId="957"/>
            <ac:spMk id="7578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15.965" v="712" actId="1076"/>
          <ac:spMkLst>
            <pc:docMk/>
            <pc:sldMk cId="0" sldId="957"/>
            <ac:spMk id="757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13.791" v="711" actId="1076"/>
          <ac:spMkLst>
            <pc:docMk/>
            <pc:sldMk cId="0" sldId="957"/>
            <ac:spMk id="75789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26:17.464" v="721" actId="478"/>
          <ac:spMkLst>
            <pc:docMk/>
            <pc:sldMk cId="0" sldId="957"/>
            <ac:spMk id="75790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3:28:29.618" v="744" actId="478"/>
          <ac:spMkLst>
            <pc:docMk/>
            <pc:sldMk cId="0" sldId="957"/>
            <ac:spMk id="7579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79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80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24:25.186" v="713" actId="1076"/>
          <ac:spMkLst>
            <pc:docMk/>
            <pc:sldMk cId="0" sldId="957"/>
            <ac:spMk id="75801" creationId="{00000000-0000-0000-0000-000000000000}"/>
          </ac:spMkLst>
        </pc:spChg>
        <pc:grpChg chg="mod">
          <ac:chgData name="Lucas Ferreira Bernardino" userId="994d420d-07a6-4fa8-a80c-9d8953554780" providerId="ADAL" clId="{147B8328-3DF1-40DF-A72D-12F0BDCE5EF5}" dt="2021-08-16T13:24:25.186" v="713" actId="1076"/>
          <ac:grpSpMkLst>
            <pc:docMk/>
            <pc:sldMk cId="0" sldId="957"/>
            <ac:grpSpMk id="75792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3:24:25.186" v="713" actId="1076"/>
          <ac:grpSpMkLst>
            <pc:docMk/>
            <pc:sldMk cId="0" sldId="957"/>
            <ac:grpSpMk id="75797" creationId="{00000000-0000-0000-0000-000000000000}"/>
          </ac:grpSpMkLst>
        </pc:grpChg>
        <pc:picChg chg="add mod">
          <ac:chgData name="Lucas Ferreira Bernardino" userId="994d420d-07a6-4fa8-a80c-9d8953554780" providerId="ADAL" clId="{147B8328-3DF1-40DF-A72D-12F0BDCE5EF5}" dt="2021-08-16T13:23:14.229" v="704" actId="14100"/>
          <ac:picMkLst>
            <pc:docMk/>
            <pc:sldMk cId="0" sldId="957"/>
            <ac:picMk id="26" creationId="{45FE10AA-4D9A-40D6-B7BB-1C4FE71BDC24}"/>
          </ac:picMkLst>
        </pc:picChg>
        <pc:picChg chg="mod">
          <ac:chgData name="Lucas Ferreira Bernardino" userId="994d420d-07a6-4fa8-a80c-9d8953554780" providerId="ADAL" clId="{147B8328-3DF1-40DF-A72D-12F0BDCE5EF5}" dt="2021-08-16T13:21:36.759" v="674" actId="1076"/>
          <ac:picMkLst>
            <pc:docMk/>
            <pc:sldMk cId="0" sldId="957"/>
            <ac:picMk id="75782" creationId="{00000000-0000-0000-0000-000000000000}"/>
          </ac:picMkLst>
        </pc:picChg>
        <pc:picChg chg="del mod">
          <ac:chgData name="Lucas Ferreira Bernardino" userId="994d420d-07a6-4fa8-a80c-9d8953554780" providerId="ADAL" clId="{147B8328-3DF1-40DF-A72D-12F0BDCE5EF5}" dt="2021-08-16T13:20:55.600" v="672" actId="478"/>
          <ac:picMkLst>
            <pc:docMk/>
            <pc:sldMk cId="0" sldId="957"/>
            <ac:picMk id="75787" creationId="{00000000-0000-0000-0000-000000000000}"/>
          </ac:picMkLst>
        </pc:picChg>
        <pc:cxnChg chg="add mod">
          <ac:chgData name="Lucas Ferreira Bernardino" userId="994d420d-07a6-4fa8-a80c-9d8953554780" providerId="ADAL" clId="{147B8328-3DF1-40DF-A72D-12F0BDCE5EF5}" dt="2021-08-16T13:25:54.633" v="716" actId="1076"/>
          <ac:cxnSpMkLst>
            <pc:docMk/>
            <pc:sldMk cId="0" sldId="957"/>
            <ac:cxnSpMk id="3" creationId="{D0F2AE22-9DBD-4BF2-9811-039686B1B336}"/>
          </ac:cxnSpMkLst>
        </pc:cxnChg>
      </pc:sldChg>
      <pc:sldChg chg="addSp delSp modSp add mod">
        <pc:chgData name="Lucas Ferreira Bernardino" userId="994d420d-07a6-4fa8-a80c-9d8953554780" providerId="ADAL" clId="{147B8328-3DF1-40DF-A72D-12F0BDCE5EF5}" dt="2021-08-16T16:21:30.946" v="1601" actId="1076"/>
        <pc:sldMkLst>
          <pc:docMk/>
          <pc:sldMk cId="0" sldId="965"/>
        </pc:sldMkLst>
        <pc:spChg chg="add mod">
          <ac:chgData name="Lucas Ferreira Bernardino" userId="994d420d-07a6-4fa8-a80c-9d8953554780" providerId="ADAL" clId="{147B8328-3DF1-40DF-A72D-12F0BDCE5EF5}" dt="2021-08-16T16:17:10.040" v="1560" actId="207"/>
          <ac:spMkLst>
            <pc:docMk/>
            <pc:sldMk cId="0" sldId="965"/>
            <ac:spMk id="2" creationId="{2559D659-1502-4692-9D27-A28CB2B520E7}"/>
          </ac:spMkLst>
        </pc:spChg>
        <pc:spChg chg="mod">
          <ac:chgData name="Lucas Ferreira Bernardino" userId="994d420d-07a6-4fa8-a80c-9d8953554780" providerId="ADAL" clId="{147B8328-3DF1-40DF-A72D-12F0BDCE5EF5}" dt="2021-08-16T16:15:58.567" v="1555"/>
          <ac:spMkLst>
            <pc:docMk/>
            <pc:sldMk cId="0" sldId="965"/>
            <ac:spMk id="51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6:15:58.567" v="1555"/>
          <ac:spMkLst>
            <pc:docMk/>
            <pc:sldMk cId="0" sldId="965"/>
            <ac:spMk id="5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22.058" v="1600" actId="6549"/>
          <ac:spMkLst>
            <pc:docMk/>
            <pc:sldMk cId="0" sldId="965"/>
            <ac:spMk id="10547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77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6:17:02.931" v="1557" actId="478"/>
          <ac:spMkLst>
            <pc:docMk/>
            <pc:sldMk cId="0" sldId="965"/>
            <ac:spMk id="10547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0:52.450" v="1592" actId="21"/>
          <ac:spMkLst>
            <pc:docMk/>
            <pc:sldMk cId="0" sldId="965"/>
            <ac:spMk id="10548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0:41.711" v="1591" actId="1076"/>
          <ac:spMkLst>
            <pc:docMk/>
            <pc:sldMk cId="0" sldId="965"/>
            <ac:spMk id="10548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6:20:14.583" v="1588" actId="478"/>
          <ac:spMkLst>
            <pc:docMk/>
            <pc:sldMk cId="0" sldId="965"/>
            <ac:spMk id="10548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8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49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0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1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1:30.946" v="1601" actId="1076"/>
          <ac:spMkLst>
            <pc:docMk/>
            <pc:sldMk cId="0" sldId="965"/>
            <ac:spMk id="105525" creationId="{00000000-0000-0000-0000-000000000000}"/>
          </ac:spMkLst>
        </pc:spChg>
        <pc:grpChg chg="add mod">
          <ac:chgData name="Lucas Ferreira Bernardino" userId="994d420d-07a6-4fa8-a80c-9d8953554780" providerId="ADAL" clId="{147B8328-3DF1-40DF-A72D-12F0BDCE5EF5}" dt="2021-08-16T16:21:30.946" v="1601" actId="1076"/>
          <ac:grpSpMkLst>
            <pc:docMk/>
            <pc:sldMk cId="0" sldId="965"/>
            <ac:grpSpMk id="3" creationId="{1DE1F5E8-12F7-4AA5-9FF3-87A3558DD8AA}"/>
          </ac:grpSpMkLst>
        </pc:grpChg>
        <pc:grpChg chg="mod">
          <ac:chgData name="Lucas Ferreira Bernardino" userId="994d420d-07a6-4fa8-a80c-9d8953554780" providerId="ADAL" clId="{147B8328-3DF1-40DF-A72D-12F0BDCE5EF5}" dt="2021-08-16T16:21:30.946" v="1601" actId="1076"/>
          <ac:grpSpMkLst>
            <pc:docMk/>
            <pc:sldMk cId="0" sldId="965"/>
            <ac:grpSpMk id="105478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6:21:30.946" v="1601" actId="1076"/>
          <ac:grpSpMkLst>
            <pc:docMk/>
            <pc:sldMk cId="0" sldId="965"/>
            <ac:grpSpMk id="105490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6:21:30.946" v="1601" actId="1076"/>
          <ac:grpSpMkLst>
            <pc:docMk/>
            <pc:sldMk cId="0" sldId="965"/>
            <ac:grpSpMk id="105496" creationId="{00000000-0000-0000-0000-000000000000}"/>
          </ac:grpSpMkLst>
        </pc:grpChg>
      </pc:sldChg>
      <pc:sldChg chg="addSp delSp modSp add del mod">
        <pc:chgData name="Lucas Ferreira Bernardino" userId="994d420d-07a6-4fa8-a80c-9d8953554780" providerId="ADAL" clId="{147B8328-3DF1-40DF-A72D-12F0BDCE5EF5}" dt="2021-08-16T12:11:38.842" v="213" actId="20577"/>
        <pc:sldMkLst>
          <pc:docMk/>
          <pc:sldMk cId="0" sldId="971"/>
        </pc:sldMkLst>
        <pc:spChg chg="mod">
          <ac:chgData name="Lucas Ferreira Bernardino" userId="994d420d-07a6-4fa8-a80c-9d8953554780" providerId="ADAL" clId="{147B8328-3DF1-40DF-A72D-12F0BDCE5EF5}" dt="2021-08-16T11:42:36.054" v="79"/>
          <ac:spMkLst>
            <pc:docMk/>
            <pc:sldMk cId="0" sldId="971"/>
            <ac:spMk id="6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1:42:36.054" v="79"/>
          <ac:spMkLst>
            <pc:docMk/>
            <pc:sldMk cId="0" sldId="971"/>
            <ac:spMk id="7" creationId="{00000000-0000-0000-0000-000000000000}"/>
          </ac:spMkLst>
        </pc:spChg>
        <pc:spChg chg="add del mod">
          <ac:chgData name="Lucas Ferreira Bernardino" userId="994d420d-07a6-4fa8-a80c-9d8953554780" providerId="ADAL" clId="{147B8328-3DF1-40DF-A72D-12F0BDCE5EF5}" dt="2021-08-16T11:42:58.983" v="82"/>
          <ac:spMkLst>
            <pc:docMk/>
            <pc:sldMk cId="0" sldId="971"/>
            <ac:spMk id="8" creationId="{44A50B11-3070-4553-9B76-228DF6F935DD}"/>
          </ac:spMkLst>
        </pc:spChg>
        <pc:spChg chg="add mod">
          <ac:chgData name="Lucas Ferreira Bernardino" userId="994d420d-07a6-4fa8-a80c-9d8953554780" providerId="ADAL" clId="{147B8328-3DF1-40DF-A72D-12F0BDCE5EF5}" dt="2021-08-16T12:10:49.195" v="207" actId="1076"/>
          <ac:spMkLst>
            <pc:docMk/>
            <pc:sldMk cId="0" sldId="971"/>
            <ac:spMk id="8" creationId="{E5A94BBE-48D3-4100-9230-48CD6577CC50}"/>
          </ac:spMkLst>
        </pc:spChg>
        <pc:spChg chg="mod">
          <ac:chgData name="Lucas Ferreira Bernardino" userId="994d420d-07a6-4fa8-a80c-9d8953554780" providerId="ADAL" clId="{147B8328-3DF1-40DF-A72D-12F0BDCE5EF5}" dt="2021-08-16T12:11:38.842" v="213" actId="20577"/>
          <ac:spMkLst>
            <pc:docMk/>
            <pc:sldMk cId="0" sldId="971"/>
            <ac:spMk id="6451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44:50.547" v="106" actId="1076"/>
          <ac:spMkLst>
            <pc:docMk/>
            <pc:sldMk cId="0" sldId="971"/>
            <ac:spMk id="6451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1:43:24.747" v="86"/>
          <ac:spMkLst>
            <pc:docMk/>
            <pc:sldMk cId="0" sldId="971"/>
            <ac:spMk id="64518" creationId="{00000000-0000-0000-0000-000000000000}"/>
          </ac:spMkLst>
        </pc:spChg>
      </pc:sldChg>
      <pc:sldChg chg="addSp delSp modSp add mod">
        <pc:chgData name="Lucas Ferreira Bernardino" userId="994d420d-07a6-4fa8-a80c-9d8953554780" providerId="ADAL" clId="{147B8328-3DF1-40DF-A72D-12F0BDCE5EF5}" dt="2021-08-16T13:54:11.230" v="979" actId="478"/>
        <pc:sldMkLst>
          <pc:docMk/>
          <pc:sldMk cId="0" sldId="1191"/>
        </pc:sldMkLst>
        <pc:spChg chg="del mod">
          <ac:chgData name="Lucas Ferreira Bernardino" userId="994d420d-07a6-4fa8-a80c-9d8953554780" providerId="ADAL" clId="{147B8328-3DF1-40DF-A72D-12F0BDCE5EF5}" dt="2021-08-16T13:44:48.134" v="879" actId="478"/>
          <ac:spMkLst>
            <pc:docMk/>
            <pc:sldMk cId="0" sldId="1191"/>
            <ac:spMk id="10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36:09.822" v="814" actId="478"/>
          <ac:spMkLst>
            <pc:docMk/>
            <pc:sldMk cId="0" sldId="1191"/>
            <ac:spMk id="1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48:55.537" v="975" actId="20577"/>
          <ac:spMkLst>
            <pc:docMk/>
            <pc:sldMk cId="0" sldId="1191"/>
            <ac:spMk id="3686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48:07.775" v="956"/>
          <ac:spMkLst>
            <pc:docMk/>
            <pc:sldMk cId="0" sldId="1191"/>
            <ac:spMk id="79876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54:11.230" v="979" actId="478"/>
          <ac:spMkLst>
            <pc:docMk/>
            <pc:sldMk cId="0" sldId="1191"/>
            <ac:spMk id="79879" creationId="{00000000-0000-0000-0000-000000000000}"/>
          </ac:spMkLst>
        </pc:spChg>
        <pc:spChg chg="mod topLvl">
          <ac:chgData name="Lucas Ferreira Bernardino" userId="994d420d-07a6-4fa8-a80c-9d8953554780" providerId="ADAL" clId="{147B8328-3DF1-40DF-A72D-12F0BDCE5EF5}" dt="2021-08-16T13:48:26.583" v="961" actId="1076"/>
          <ac:spMkLst>
            <pc:docMk/>
            <pc:sldMk cId="0" sldId="1191"/>
            <ac:spMk id="79881" creationId="{00000000-0000-0000-0000-000000000000}"/>
          </ac:spMkLst>
        </pc:spChg>
        <pc:spChg chg="mod topLvl">
          <ac:chgData name="Lucas Ferreira Bernardino" userId="994d420d-07a6-4fa8-a80c-9d8953554780" providerId="ADAL" clId="{147B8328-3DF1-40DF-A72D-12F0BDCE5EF5}" dt="2021-08-16T13:48:26.583" v="961" actId="1076"/>
          <ac:spMkLst>
            <pc:docMk/>
            <pc:sldMk cId="0" sldId="1191"/>
            <ac:spMk id="79882" creationId="{00000000-0000-0000-0000-000000000000}"/>
          </ac:spMkLst>
        </pc:spChg>
        <pc:spChg chg="mod topLvl">
          <ac:chgData name="Lucas Ferreira Bernardino" userId="994d420d-07a6-4fa8-a80c-9d8953554780" providerId="ADAL" clId="{147B8328-3DF1-40DF-A72D-12F0BDCE5EF5}" dt="2021-08-16T13:48:26.583" v="961" actId="1076"/>
          <ac:spMkLst>
            <pc:docMk/>
            <pc:sldMk cId="0" sldId="1191"/>
            <ac:spMk id="79883" creationId="{00000000-0000-0000-0000-000000000000}"/>
          </ac:spMkLst>
        </pc:spChg>
        <pc:grpChg chg="add mod">
          <ac:chgData name="Lucas Ferreira Bernardino" userId="994d420d-07a6-4fa8-a80c-9d8953554780" providerId="ADAL" clId="{147B8328-3DF1-40DF-A72D-12F0BDCE5EF5}" dt="2021-08-16T13:48:26.583" v="961" actId="1076"/>
          <ac:grpSpMkLst>
            <pc:docMk/>
            <pc:sldMk cId="0" sldId="1191"/>
            <ac:grpSpMk id="2" creationId="{569B5B4E-5A97-42F6-966C-E4E69F45C94E}"/>
          </ac:grpSpMkLst>
        </pc:grpChg>
        <pc:grpChg chg="del mod">
          <ac:chgData name="Lucas Ferreira Bernardino" userId="994d420d-07a6-4fa8-a80c-9d8953554780" providerId="ADAL" clId="{147B8328-3DF1-40DF-A72D-12F0BDCE5EF5}" dt="2021-08-16T13:44:26.488" v="876" actId="165"/>
          <ac:grpSpMkLst>
            <pc:docMk/>
            <pc:sldMk cId="0" sldId="1191"/>
            <ac:grpSpMk id="79878" creationId="{00000000-0000-0000-0000-000000000000}"/>
          </ac:grpSpMkLst>
        </pc:grpChg>
        <pc:picChg chg="mod topLvl">
          <ac:chgData name="Lucas Ferreira Bernardino" userId="994d420d-07a6-4fa8-a80c-9d8953554780" providerId="ADAL" clId="{147B8328-3DF1-40DF-A72D-12F0BDCE5EF5}" dt="2021-08-16T13:48:26.583" v="961" actId="1076"/>
          <ac:picMkLst>
            <pc:docMk/>
            <pc:sldMk cId="0" sldId="1191"/>
            <ac:picMk id="79880" creationId="{00000000-0000-0000-0000-000000000000}"/>
          </ac:picMkLst>
        </pc:picChg>
      </pc:sldChg>
      <pc:sldChg chg="addSp delSp modSp add mod modAnim">
        <pc:chgData name="Lucas Ferreira Bernardino" userId="994d420d-07a6-4fa8-a80c-9d8953554780" providerId="ADAL" clId="{147B8328-3DF1-40DF-A72D-12F0BDCE5EF5}" dt="2021-08-16T15:38:49.472" v="1466" actId="6549"/>
        <pc:sldMkLst>
          <pc:docMk/>
          <pc:sldMk cId="0" sldId="1197"/>
        </pc:sldMkLst>
        <pc:spChg chg="add del mod">
          <ac:chgData name="Lucas Ferreira Bernardino" userId="994d420d-07a6-4fa8-a80c-9d8953554780" providerId="ADAL" clId="{147B8328-3DF1-40DF-A72D-12F0BDCE5EF5}" dt="2021-08-16T15:32:43.917" v="1429" actId="478"/>
          <ac:spMkLst>
            <pc:docMk/>
            <pc:sldMk cId="0" sldId="1197"/>
            <ac:spMk id="2" creationId="{96DBA9A2-776B-4717-A40E-1FDADCF68C39}"/>
          </ac:spMkLst>
        </pc:spChg>
        <pc:spChg chg="mod">
          <ac:chgData name="Lucas Ferreira Bernardino" userId="994d420d-07a6-4fa8-a80c-9d8953554780" providerId="ADAL" clId="{147B8328-3DF1-40DF-A72D-12F0BDCE5EF5}" dt="2021-08-16T15:34:49.319" v="1458" actId="14100"/>
          <ac:spMkLst>
            <pc:docMk/>
            <pc:sldMk cId="0" sldId="1197"/>
            <ac:spMk id="3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34:54.852" v="1459" actId="478"/>
          <ac:spMkLst>
            <pc:docMk/>
            <pc:sldMk cId="0" sldId="1197"/>
            <ac:spMk id="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31:43.415" v="1397"/>
          <ac:spMkLst>
            <pc:docMk/>
            <pc:sldMk cId="0" sldId="1197"/>
            <ac:spMk id="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38:49.472" v="1466" actId="6549"/>
          <ac:spMkLst>
            <pc:docMk/>
            <pc:sldMk cId="0" sldId="1197"/>
            <ac:spMk id="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31:50.552" v="1399" actId="14100"/>
          <ac:spMkLst>
            <pc:docMk/>
            <pc:sldMk cId="0" sldId="1197"/>
            <ac:spMk id="98306" creationId="{00000000-0000-0000-0000-000000000000}"/>
          </ac:spMkLst>
        </pc:spChg>
        <pc:picChg chg="del">
          <ac:chgData name="Lucas Ferreira Bernardino" userId="994d420d-07a6-4fa8-a80c-9d8953554780" providerId="ADAL" clId="{147B8328-3DF1-40DF-A72D-12F0BDCE5EF5}" dt="2021-08-16T15:31:57.415" v="1400" actId="478"/>
          <ac:picMkLst>
            <pc:docMk/>
            <pc:sldMk cId="0" sldId="1197"/>
            <ac:picMk id="98310" creationId="{00000000-0000-0000-0000-000000000000}"/>
          </ac:picMkLst>
        </pc:picChg>
      </pc:sldChg>
      <pc:sldChg chg="delSp modSp add mod modNotesTx">
        <pc:chgData name="Lucas Ferreira Bernardino" userId="994d420d-07a6-4fa8-a80c-9d8953554780" providerId="ADAL" clId="{147B8328-3DF1-40DF-A72D-12F0BDCE5EF5}" dt="2021-08-26T07:38:08.829" v="1654" actId="20577"/>
        <pc:sldMkLst>
          <pc:docMk/>
          <pc:sldMk cId="0" sldId="1203"/>
        </pc:sldMkLst>
        <pc:spChg chg="mod">
          <ac:chgData name="Lucas Ferreira Bernardino" userId="994d420d-07a6-4fa8-a80c-9d8953554780" providerId="ADAL" clId="{147B8328-3DF1-40DF-A72D-12F0BDCE5EF5}" dt="2021-08-16T13:32:14.792" v="750"/>
          <ac:spMkLst>
            <pc:docMk/>
            <pc:sldMk cId="0" sldId="1203"/>
            <ac:spMk id="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3:32:11.090" v="749" actId="478"/>
          <ac:spMkLst>
            <pc:docMk/>
            <pc:sldMk cId="0" sldId="1203"/>
            <ac:spMk id="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33:15.536" v="761" actId="6549"/>
          <ac:spMkLst>
            <pc:docMk/>
            <pc:sldMk cId="0" sldId="1203"/>
            <ac:spMk id="7782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35:43.876" v="811" actId="20577"/>
          <ac:spMkLst>
            <pc:docMk/>
            <pc:sldMk cId="0" sldId="1203"/>
            <ac:spMk id="77829" creationId="{00000000-0000-0000-0000-000000000000}"/>
          </ac:spMkLst>
        </pc:spChg>
      </pc:sldChg>
      <pc:sldChg chg="addSp delSp modSp add mod modAnim">
        <pc:chgData name="Lucas Ferreira Bernardino" userId="994d420d-07a6-4fa8-a80c-9d8953554780" providerId="ADAL" clId="{147B8328-3DF1-40DF-A72D-12F0BDCE5EF5}" dt="2021-08-16T15:39:27.598" v="1468" actId="1076"/>
        <pc:sldMkLst>
          <pc:docMk/>
          <pc:sldMk cId="0" sldId="1211"/>
        </pc:sldMkLst>
        <pc:spChg chg="mod">
          <ac:chgData name="Lucas Ferreira Bernardino" userId="994d420d-07a6-4fa8-a80c-9d8953554780" providerId="ADAL" clId="{147B8328-3DF1-40DF-A72D-12F0BDCE5EF5}" dt="2021-08-16T15:04:57.790" v="1386"/>
          <ac:spMkLst>
            <pc:docMk/>
            <pc:sldMk cId="0" sldId="1211"/>
            <ac:spMk id="22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05:23.837" v="1389" actId="478"/>
          <ac:spMkLst>
            <pc:docMk/>
            <pc:sldMk cId="0" sldId="1211"/>
            <ac:spMk id="2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8.199" v="1391" actId="478"/>
          <ac:spMkLst>
            <pc:docMk/>
            <pc:sldMk cId="0" sldId="1211"/>
            <ac:spMk id="9626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5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6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7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8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69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0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2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3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4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5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7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7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05:15.900" v="1388" actId="1076"/>
          <ac:spMkLst>
            <pc:docMk/>
            <pc:sldMk cId="0" sldId="1211"/>
            <ac:spMk id="96279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80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81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96282" creationId="{00000000-0000-0000-0000-000000000000}"/>
          </ac:spMkLst>
        </pc:spChg>
        <pc:spChg chg="del">
          <ac:chgData name="Lucas Ferreira Bernardino" userId="994d420d-07a6-4fa8-a80c-9d8953554780" providerId="ADAL" clId="{147B8328-3DF1-40DF-A72D-12F0BDCE5EF5}" dt="2021-08-16T15:27:31.810" v="1390" actId="478"/>
          <ac:spMkLst>
            <pc:docMk/>
            <pc:sldMk cId="0" sldId="1211"/>
            <ac:spMk id="1119256" creationId="{00000000-0000-0000-0000-000000000000}"/>
          </ac:spMkLst>
        </pc:spChg>
        <pc:picChg chg="add mod">
          <ac:chgData name="Lucas Ferreira Bernardino" userId="994d420d-07a6-4fa8-a80c-9d8953554780" providerId="ADAL" clId="{147B8328-3DF1-40DF-A72D-12F0BDCE5EF5}" dt="2021-08-16T15:39:27.598" v="1468" actId="1076"/>
          <ac:picMkLst>
            <pc:docMk/>
            <pc:sldMk cId="0" sldId="1211"/>
            <ac:picMk id="2" creationId="{3B783392-EA57-43AA-B223-EA817B288CB3}"/>
          </ac:picMkLst>
        </pc:picChg>
        <pc:picChg chg="del">
          <ac:chgData name="Lucas Ferreira Bernardino" userId="994d420d-07a6-4fa8-a80c-9d8953554780" providerId="ADAL" clId="{147B8328-3DF1-40DF-A72D-12F0BDCE5EF5}" dt="2021-08-16T15:27:31.810" v="1390" actId="478"/>
          <ac:picMkLst>
            <pc:docMk/>
            <pc:sldMk cId="0" sldId="1211"/>
            <ac:picMk id="96263" creationId="{00000000-0000-0000-0000-000000000000}"/>
          </ac:picMkLst>
        </pc:picChg>
      </pc:sldChg>
      <pc:sldChg chg="delSp modSp add mod">
        <pc:chgData name="Lucas Ferreira Bernardino" userId="994d420d-07a6-4fa8-a80c-9d8953554780" providerId="ADAL" clId="{147B8328-3DF1-40DF-A72D-12F0BDCE5EF5}" dt="2021-08-16T16:22:42.963" v="1613" actId="20577"/>
        <pc:sldMkLst>
          <pc:docMk/>
          <pc:sldMk cId="0" sldId="1215"/>
        </pc:sldMkLst>
        <pc:spChg chg="mod">
          <ac:chgData name="Lucas Ferreira Bernardino" userId="994d420d-07a6-4fa8-a80c-9d8953554780" providerId="ADAL" clId="{147B8328-3DF1-40DF-A72D-12F0BDCE5EF5}" dt="2021-08-16T15:41:16.088" v="1470"/>
          <ac:spMkLst>
            <pc:docMk/>
            <pc:sldMk cId="0" sldId="1215"/>
            <ac:spMk id="6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41:16.088" v="1470"/>
          <ac:spMkLst>
            <pc:docMk/>
            <pc:sldMk cId="0" sldId="1215"/>
            <ac:spMk id="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2:51.696" v="1489" actId="404"/>
          <ac:spMkLst>
            <pc:docMk/>
            <pc:sldMk cId="0" sldId="1215"/>
            <ac:spMk id="9933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3:17.077" v="1500" actId="20577"/>
          <ac:spMkLst>
            <pc:docMk/>
            <pc:sldMk cId="0" sldId="1215"/>
            <ac:spMk id="9933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2:42.963" v="1613" actId="20577"/>
          <ac:spMkLst>
            <pc:docMk/>
            <pc:sldMk cId="0" sldId="1215"/>
            <ac:spMk id="99334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41:27.791" v="1472" actId="478"/>
          <ac:spMkLst>
            <pc:docMk/>
            <pc:sldMk cId="0" sldId="1215"/>
            <ac:spMk id="99335" creationId="{00000000-0000-0000-0000-000000000000}"/>
          </ac:spMkLst>
        </pc:spChg>
      </pc:sldChg>
      <pc:sldChg chg="delSp modSp add mod">
        <pc:chgData name="Lucas Ferreira Bernardino" userId="994d420d-07a6-4fa8-a80c-9d8953554780" providerId="ADAL" clId="{147B8328-3DF1-40DF-A72D-12F0BDCE5EF5}" dt="2021-08-16T16:22:25.280" v="1607" actId="14100"/>
        <pc:sldMkLst>
          <pc:docMk/>
          <pc:sldMk cId="0" sldId="1216"/>
        </pc:sldMkLst>
        <pc:spChg chg="del mod">
          <ac:chgData name="Lucas Ferreira Bernardino" userId="994d420d-07a6-4fa8-a80c-9d8953554780" providerId="ADAL" clId="{147B8328-3DF1-40DF-A72D-12F0BDCE5EF5}" dt="2021-08-16T15:45:45.743" v="1508" actId="478"/>
          <ac:spMkLst>
            <pc:docMk/>
            <pc:sldMk cId="0" sldId="1216"/>
            <ac:spMk id="19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43:46.906" v="1502"/>
          <ac:spMkLst>
            <pc:docMk/>
            <pc:sldMk cId="0" sldId="1216"/>
            <ac:spMk id="2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4096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7:52.598" v="1537" actId="6549"/>
          <ac:spMkLst>
            <pc:docMk/>
            <pc:sldMk cId="0" sldId="1216"/>
            <ac:spMk id="10138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2:25.280" v="1607" actId="14100"/>
          <ac:spMkLst>
            <pc:docMk/>
            <pc:sldMk cId="0" sldId="1216"/>
            <ac:spMk id="10138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8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3:46.906" v="1502"/>
          <ac:spMkLst>
            <pc:docMk/>
            <pc:sldMk cId="0" sldId="1216"/>
            <ac:spMk id="10138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8:50.489" v="1540" actId="14100"/>
          <ac:spMkLst>
            <pc:docMk/>
            <pc:sldMk cId="0" sldId="1216"/>
            <ac:spMk id="10138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9:02.246" v="1541" actId="1076"/>
          <ac:spMkLst>
            <pc:docMk/>
            <pc:sldMk cId="0" sldId="1216"/>
            <ac:spMk id="10138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8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8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9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9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9:02.246" v="1541" actId="1076"/>
          <ac:spMkLst>
            <pc:docMk/>
            <pc:sldMk cId="0" sldId="1216"/>
            <ac:spMk id="10139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9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9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5:50.536" v="1517" actId="1035"/>
          <ac:spMkLst>
            <pc:docMk/>
            <pc:sldMk cId="0" sldId="1216"/>
            <ac:spMk id="101396" creationId="{00000000-0000-0000-0000-000000000000}"/>
          </ac:spMkLst>
        </pc:spChg>
        <pc:grpChg chg="mod">
          <ac:chgData name="Lucas Ferreira Bernardino" userId="994d420d-07a6-4fa8-a80c-9d8953554780" providerId="ADAL" clId="{147B8328-3DF1-40DF-A72D-12F0BDCE5EF5}" dt="2021-08-16T15:45:50.536" v="1517" actId="1035"/>
          <ac:grpSpMkLst>
            <pc:docMk/>
            <pc:sldMk cId="0" sldId="1216"/>
            <ac:grpSpMk id="101391" creationId="{00000000-0000-0000-0000-000000000000}"/>
          </ac:grpSpMkLst>
        </pc:grpChg>
      </pc:sldChg>
      <pc:sldChg chg="delSp modSp add mod">
        <pc:chgData name="Lucas Ferreira Bernardino" userId="994d420d-07a6-4fa8-a80c-9d8953554780" providerId="ADAL" clId="{147B8328-3DF1-40DF-A72D-12F0BDCE5EF5}" dt="2021-08-16T16:22:08.941" v="1604" actId="1076"/>
        <pc:sldMkLst>
          <pc:docMk/>
          <pc:sldMk cId="0" sldId="1217"/>
        </pc:sldMkLst>
        <pc:spChg chg="del mod">
          <ac:chgData name="Lucas Ferreira Bernardino" userId="994d420d-07a6-4fa8-a80c-9d8953554780" providerId="ADAL" clId="{147B8328-3DF1-40DF-A72D-12F0BDCE5EF5}" dt="2021-08-16T15:52:40.154" v="1548" actId="478"/>
          <ac:spMkLst>
            <pc:docMk/>
            <pc:sldMk cId="0" sldId="1217"/>
            <ac:spMk id="43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5:49:33.821" v="1542" actId="478"/>
          <ac:spMkLst>
            <pc:docMk/>
            <pc:sldMk cId="0" sldId="1217"/>
            <ac:spMk id="4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4199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52:16.473" v="1545" actId="20577"/>
          <ac:spMkLst>
            <pc:docMk/>
            <pc:sldMk cId="0" sldId="1217"/>
            <ac:spMk id="10342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5:49:36.292" v="1543"/>
          <ac:spMkLst>
            <pc:docMk/>
            <pc:sldMk cId="0" sldId="1217"/>
            <ac:spMk id="10342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22:08.941" v="1604" actId="1076"/>
          <ac:spMkLst>
            <pc:docMk/>
            <pc:sldMk cId="0" sldId="1217"/>
            <ac:spMk id="10343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3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3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3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3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3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4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59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0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3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4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6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7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6:15:21.081" v="1553" actId="1076"/>
          <ac:spMkLst>
            <pc:docMk/>
            <pc:sldMk cId="0" sldId="1217"/>
            <ac:spMk id="103468" creationId="{00000000-0000-0000-0000-000000000000}"/>
          </ac:spMkLst>
        </pc:spChg>
        <pc:grpChg chg="mod">
          <ac:chgData name="Lucas Ferreira Bernardino" userId="994d420d-07a6-4fa8-a80c-9d8953554780" providerId="ADAL" clId="{147B8328-3DF1-40DF-A72D-12F0BDCE5EF5}" dt="2021-08-16T16:15:21.081" v="1553" actId="1076"/>
          <ac:grpSpMkLst>
            <pc:docMk/>
            <pc:sldMk cId="0" sldId="1217"/>
            <ac:grpSpMk id="103431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6:15:21.081" v="1553" actId="1076"/>
          <ac:grpSpMkLst>
            <pc:docMk/>
            <pc:sldMk cId="0" sldId="1217"/>
            <ac:grpSpMk id="103434" creationId="{00000000-0000-0000-0000-000000000000}"/>
          </ac:grpSpMkLst>
        </pc:grpChg>
        <pc:grpChg chg="mod">
          <ac:chgData name="Lucas Ferreira Bernardino" userId="994d420d-07a6-4fa8-a80c-9d8953554780" providerId="ADAL" clId="{147B8328-3DF1-40DF-A72D-12F0BDCE5EF5}" dt="2021-08-16T16:15:21.081" v="1553" actId="1076"/>
          <ac:grpSpMkLst>
            <pc:docMk/>
            <pc:sldMk cId="0" sldId="1217"/>
            <ac:grpSpMk id="103439" creationId="{00000000-0000-0000-0000-000000000000}"/>
          </ac:grpSpMkLst>
        </pc:grpChg>
      </pc:sldChg>
      <pc:sldChg chg="addSp delSp modSp add mod modAnim">
        <pc:chgData name="Lucas Ferreira Bernardino" userId="994d420d-07a6-4fa8-a80c-9d8953554780" providerId="ADAL" clId="{147B8328-3DF1-40DF-A72D-12F0BDCE5EF5}" dt="2021-08-16T13:53:36.869" v="977"/>
        <pc:sldMkLst>
          <pc:docMk/>
          <pc:sldMk cId="1496005314" sldId="1229"/>
        </pc:sldMkLst>
        <pc:spChg chg="add del mod">
          <ac:chgData name="Lucas Ferreira Bernardino" userId="994d420d-07a6-4fa8-a80c-9d8953554780" providerId="ADAL" clId="{147B8328-3DF1-40DF-A72D-12F0BDCE5EF5}" dt="2021-08-16T13:07:08.186" v="460"/>
          <ac:spMkLst>
            <pc:docMk/>
            <pc:sldMk cId="1496005314" sldId="1229"/>
            <ac:spMk id="2" creationId="{86BA537D-35E2-42FB-9436-47A40FFA6E33}"/>
          </ac:spMkLst>
        </pc:spChg>
        <pc:spChg chg="mod">
          <ac:chgData name="Lucas Ferreira Bernardino" userId="994d420d-07a6-4fa8-a80c-9d8953554780" providerId="ADAL" clId="{147B8328-3DF1-40DF-A72D-12F0BDCE5EF5}" dt="2021-08-16T13:10:48.357" v="583" actId="20577"/>
          <ac:spMkLst>
            <pc:docMk/>
            <pc:sldMk cId="1496005314" sldId="1229"/>
            <ac:spMk id="675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07:38.201" v="470" actId="20577"/>
          <ac:spMkLst>
            <pc:docMk/>
            <pc:sldMk cId="1496005314" sldId="1229"/>
            <ac:spMk id="67593" creationId="{00000000-0000-0000-0000-000000000000}"/>
          </ac:spMkLst>
        </pc:spChg>
      </pc:sldChg>
      <pc:sldChg chg="addSp delSp modSp add mod modAnim">
        <pc:chgData name="Lucas Ferreira Bernardino" userId="994d420d-07a6-4fa8-a80c-9d8953554780" providerId="ADAL" clId="{147B8328-3DF1-40DF-A72D-12F0BDCE5EF5}" dt="2021-08-16T13:13:02.013" v="598"/>
        <pc:sldMkLst>
          <pc:docMk/>
          <pc:sldMk cId="2515454782" sldId="1230"/>
        </pc:sldMkLst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11" creationId="{23EE0BDD-4953-430E-87AE-6214BA1C278D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12" creationId="{609BA968-1126-454B-9A9E-006FFE3CF299}"/>
          </ac:spMkLst>
        </pc:spChg>
        <pc:spChg chg="del">
          <ac:chgData name="Lucas Ferreira Bernardino" userId="994d420d-07a6-4fa8-a80c-9d8953554780" providerId="ADAL" clId="{147B8328-3DF1-40DF-A72D-12F0BDCE5EF5}" dt="2021-08-16T13:11:22.490" v="586" actId="478"/>
          <ac:spMkLst>
            <pc:docMk/>
            <pc:sldMk cId="2515454782" sldId="1230"/>
            <ac:spMk id="15" creationId="{720236CC-7676-4BAF-92B5-9D6178C6ACA4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16" creationId="{07E4F41E-ECD3-4348-B35D-69E8B9338ABA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17" creationId="{0FEC91D3-E6F7-44FF-BF4C-DEDB9EE83667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19" creationId="{8062F2C5-A207-4714-A5B1-A24EAD43DCE7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20" creationId="{6C5F219E-9D55-4852-AC01-0E182AC09B30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21" creationId="{6C12C4C2-1965-4AE8-96B4-37B7DF74C3D5}"/>
          </ac:spMkLst>
        </pc:spChg>
        <pc:spChg chg="mod">
          <ac:chgData name="Lucas Ferreira Bernardino" userId="994d420d-07a6-4fa8-a80c-9d8953554780" providerId="ADAL" clId="{147B8328-3DF1-40DF-A72D-12F0BDCE5EF5}" dt="2021-08-16T13:10:07.408" v="542" actId="14100"/>
          <ac:spMkLst>
            <pc:docMk/>
            <pc:sldMk cId="2515454782" sldId="1230"/>
            <ac:spMk id="22" creationId="{05B8EAE7-3CB5-4668-9930-01A881D7CEA7}"/>
          </ac:spMkLst>
        </pc:spChg>
        <pc:spChg chg="add mod">
          <ac:chgData name="Lucas Ferreira Bernardino" userId="994d420d-07a6-4fa8-a80c-9d8953554780" providerId="ADAL" clId="{147B8328-3DF1-40DF-A72D-12F0BDCE5EF5}" dt="2021-08-16T13:11:23.615" v="587"/>
          <ac:spMkLst>
            <pc:docMk/>
            <pc:sldMk cId="2515454782" sldId="1230"/>
            <ac:spMk id="25" creationId="{85E0BE8A-AAAA-470A-BBAD-2057AC5D3FB9}"/>
          </ac:spMkLst>
        </pc:spChg>
        <pc:spChg chg="mod">
          <ac:chgData name="Lucas Ferreira Bernardino" userId="994d420d-07a6-4fa8-a80c-9d8953554780" providerId="ADAL" clId="{147B8328-3DF1-40DF-A72D-12F0BDCE5EF5}" dt="2021-08-16T13:11:28.060" v="588"/>
          <ac:spMkLst>
            <pc:docMk/>
            <pc:sldMk cId="2515454782" sldId="1230"/>
            <ac:spMk id="675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11:28.060" v="588"/>
          <ac:spMkLst>
            <pc:docMk/>
            <pc:sldMk cId="2515454782" sldId="1230"/>
            <ac:spMk id="67593" creationId="{00000000-0000-0000-0000-000000000000}"/>
          </ac:spMkLst>
        </pc:spChg>
        <pc:grpChg chg="add mod">
          <ac:chgData name="Lucas Ferreira Bernardino" userId="994d420d-07a6-4fa8-a80c-9d8953554780" providerId="ADAL" clId="{147B8328-3DF1-40DF-A72D-12F0BDCE5EF5}" dt="2021-08-16T13:10:07.408" v="542" actId="14100"/>
          <ac:grpSpMkLst>
            <pc:docMk/>
            <pc:sldMk cId="2515454782" sldId="1230"/>
            <ac:grpSpMk id="10" creationId="{3FB42499-1029-4CFC-BB9B-8E8542261AE1}"/>
          </ac:grpSpMkLst>
        </pc:grpChg>
        <pc:grpChg chg="mod">
          <ac:chgData name="Lucas Ferreira Bernardino" userId="994d420d-07a6-4fa8-a80c-9d8953554780" providerId="ADAL" clId="{147B8328-3DF1-40DF-A72D-12F0BDCE5EF5}" dt="2021-08-16T13:10:07.408" v="542" actId="14100"/>
          <ac:grpSpMkLst>
            <pc:docMk/>
            <pc:sldMk cId="2515454782" sldId="1230"/>
            <ac:grpSpMk id="18" creationId="{60E4F2DD-CA44-4380-8A61-76BCC0377C82}"/>
          </ac:grpSpMkLst>
        </pc:grpChg>
        <pc:picChg chg="del">
          <ac:chgData name="Lucas Ferreira Bernardino" userId="994d420d-07a6-4fa8-a80c-9d8953554780" providerId="ADAL" clId="{147B8328-3DF1-40DF-A72D-12F0BDCE5EF5}" dt="2021-08-16T13:11:20.777" v="584" actId="478"/>
          <ac:picMkLst>
            <pc:docMk/>
            <pc:sldMk cId="2515454782" sldId="1230"/>
            <ac:picMk id="13" creationId="{9EDE292B-C5A4-4343-8572-BD8AB78298EF}"/>
          </ac:picMkLst>
        </pc:picChg>
        <pc:picChg chg="del">
          <ac:chgData name="Lucas Ferreira Bernardino" userId="994d420d-07a6-4fa8-a80c-9d8953554780" providerId="ADAL" clId="{147B8328-3DF1-40DF-A72D-12F0BDCE5EF5}" dt="2021-08-16T13:11:21.664" v="585" actId="478"/>
          <ac:picMkLst>
            <pc:docMk/>
            <pc:sldMk cId="2515454782" sldId="1230"/>
            <ac:picMk id="14" creationId="{3317AAE5-4E32-452A-9F73-61C94E25B1CC}"/>
          </ac:picMkLst>
        </pc:picChg>
        <pc:picChg chg="add mod">
          <ac:chgData name="Lucas Ferreira Bernardino" userId="994d420d-07a6-4fa8-a80c-9d8953554780" providerId="ADAL" clId="{147B8328-3DF1-40DF-A72D-12F0BDCE5EF5}" dt="2021-08-16T13:11:23.615" v="587"/>
          <ac:picMkLst>
            <pc:docMk/>
            <pc:sldMk cId="2515454782" sldId="1230"/>
            <ac:picMk id="23" creationId="{8F6A2DF7-4023-45C5-8CE6-F5235926203F}"/>
          </ac:picMkLst>
        </pc:picChg>
        <pc:picChg chg="add mod">
          <ac:chgData name="Lucas Ferreira Bernardino" userId="994d420d-07a6-4fa8-a80c-9d8953554780" providerId="ADAL" clId="{147B8328-3DF1-40DF-A72D-12F0BDCE5EF5}" dt="2021-08-16T13:11:23.615" v="587"/>
          <ac:picMkLst>
            <pc:docMk/>
            <pc:sldMk cId="2515454782" sldId="1230"/>
            <ac:picMk id="24" creationId="{167EDAEC-629A-4D9E-BCD1-85E568116450}"/>
          </ac:picMkLst>
        </pc:picChg>
      </pc:sldChg>
      <pc:sldChg chg="addSp delSp modSp add mod delAnim modAnim">
        <pc:chgData name="Lucas Ferreira Bernardino" userId="994d420d-07a6-4fa8-a80c-9d8953554780" providerId="ADAL" clId="{147B8328-3DF1-40DF-A72D-12F0BDCE5EF5}" dt="2021-08-16T13:18:36.137" v="656" actId="20577"/>
        <pc:sldMkLst>
          <pc:docMk/>
          <pc:sldMk cId="744571884" sldId="1231"/>
        </pc:sldMkLst>
        <pc:spChg chg="add del mod">
          <ac:chgData name="Lucas Ferreira Bernardino" userId="994d420d-07a6-4fa8-a80c-9d8953554780" providerId="ADAL" clId="{147B8328-3DF1-40DF-A72D-12F0BDCE5EF5}" dt="2021-08-16T13:16:56.246" v="638"/>
          <ac:spMkLst>
            <pc:docMk/>
            <pc:sldMk cId="744571884" sldId="1231"/>
            <ac:spMk id="3" creationId="{24545F55-F55E-42C3-B771-806CE30B51B6}"/>
          </ac:spMkLst>
        </pc:spChg>
        <pc:spChg chg="add mod">
          <ac:chgData name="Lucas Ferreira Bernardino" userId="994d420d-07a6-4fa8-a80c-9d8953554780" providerId="ADAL" clId="{147B8328-3DF1-40DF-A72D-12F0BDCE5EF5}" dt="2021-08-16T13:18:36.137" v="656" actId="20577"/>
          <ac:spMkLst>
            <pc:docMk/>
            <pc:sldMk cId="744571884" sldId="1231"/>
            <ac:spMk id="26" creationId="{DECE3EDA-68CE-4728-A1DA-26347744D030}"/>
          </ac:spMkLst>
        </pc:spChg>
        <pc:spChg chg="del">
          <ac:chgData name="Lucas Ferreira Bernardino" userId="994d420d-07a6-4fa8-a80c-9d8953554780" providerId="ADAL" clId="{147B8328-3DF1-40DF-A72D-12F0BDCE5EF5}" dt="2021-08-16T13:16:55.028" v="637" actId="478"/>
          <ac:spMkLst>
            <pc:docMk/>
            <pc:sldMk cId="744571884" sldId="1231"/>
            <ac:spMk id="67588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3:16:29.012" v="636" actId="20577"/>
          <ac:spMkLst>
            <pc:docMk/>
            <pc:sldMk cId="744571884" sldId="1231"/>
            <ac:spMk id="67593" creationId="{00000000-0000-0000-0000-000000000000}"/>
          </ac:spMkLst>
        </pc:spChg>
        <pc:grpChg chg="del">
          <ac:chgData name="Lucas Ferreira Bernardino" userId="994d420d-07a6-4fa8-a80c-9d8953554780" providerId="ADAL" clId="{147B8328-3DF1-40DF-A72D-12F0BDCE5EF5}" dt="2021-08-16T13:17:02.090" v="639" actId="478"/>
          <ac:grpSpMkLst>
            <pc:docMk/>
            <pc:sldMk cId="744571884" sldId="1231"/>
            <ac:grpSpMk id="10" creationId="{3FB42499-1029-4CFC-BB9B-8E8542261AE1}"/>
          </ac:grpSpMkLst>
        </pc:grpChg>
      </pc:sldChg>
      <pc:sldChg chg="add del">
        <pc:chgData name="Lucas Ferreira Bernardino" userId="994d420d-07a6-4fa8-a80c-9d8953554780" providerId="ADAL" clId="{147B8328-3DF1-40DF-A72D-12F0BDCE5EF5}" dt="2021-08-16T13:20:03.344" v="658"/>
        <pc:sldMkLst>
          <pc:docMk/>
          <pc:sldMk cId="7707074" sldId="1232"/>
        </pc:sldMkLst>
      </pc:sldChg>
      <pc:sldChg chg="addSp delSp modSp add mod modAnim">
        <pc:chgData name="Lucas Ferreira Bernardino" userId="994d420d-07a6-4fa8-a80c-9d8953554780" providerId="ADAL" clId="{147B8328-3DF1-40DF-A72D-12F0BDCE5EF5}" dt="2021-08-16T14:35:41.551" v="1267" actId="1076"/>
        <pc:sldMkLst>
          <pc:docMk/>
          <pc:sldMk cId="183096811" sldId="1232"/>
        </pc:sldMkLst>
        <pc:spChg chg="mod">
          <ac:chgData name="Lucas Ferreira Bernardino" userId="994d420d-07a6-4fa8-a80c-9d8953554780" providerId="ADAL" clId="{147B8328-3DF1-40DF-A72D-12F0BDCE5EF5}" dt="2021-08-16T14:03:37.506" v="1069" actId="1076"/>
          <ac:spMkLst>
            <pc:docMk/>
            <pc:sldMk cId="183096811" sldId="1232"/>
            <ac:spMk id="20" creationId="{95D71FB2-1B29-429D-966C-1AA34A05CEB6}"/>
          </ac:spMkLst>
        </pc:spChg>
        <pc:spChg chg="mod">
          <ac:chgData name="Lucas Ferreira Bernardino" userId="994d420d-07a6-4fa8-a80c-9d8953554780" providerId="ADAL" clId="{147B8328-3DF1-40DF-A72D-12F0BDCE5EF5}" dt="2021-08-16T14:03:37.506" v="1069" actId="1076"/>
          <ac:spMkLst>
            <pc:docMk/>
            <pc:sldMk cId="183096811" sldId="1232"/>
            <ac:spMk id="21" creationId="{28FD619C-83B3-4E78-A7F5-3A7DD84D5D93}"/>
          </ac:spMkLst>
        </pc:spChg>
        <pc:spChg chg="mod">
          <ac:chgData name="Lucas Ferreira Bernardino" userId="994d420d-07a6-4fa8-a80c-9d8953554780" providerId="ADAL" clId="{147B8328-3DF1-40DF-A72D-12F0BDCE5EF5}" dt="2021-08-16T14:04:52.011" v="1076" actId="14100"/>
          <ac:spMkLst>
            <pc:docMk/>
            <pc:sldMk cId="183096811" sldId="1232"/>
            <ac:spMk id="23" creationId="{2AC48410-9DA4-45E0-B058-50AC17FC9239}"/>
          </ac:spMkLst>
        </pc:spChg>
        <pc:spChg chg="mod">
          <ac:chgData name="Lucas Ferreira Bernardino" userId="994d420d-07a6-4fa8-a80c-9d8953554780" providerId="ADAL" clId="{147B8328-3DF1-40DF-A72D-12F0BDCE5EF5}" dt="2021-08-16T14:04:52.011" v="1076" actId="14100"/>
          <ac:spMkLst>
            <pc:docMk/>
            <pc:sldMk cId="183096811" sldId="1232"/>
            <ac:spMk id="24" creationId="{54A64B82-7B56-4D44-863F-F3E82433AF84}"/>
          </ac:spMkLst>
        </pc:spChg>
        <pc:spChg chg="mod">
          <ac:chgData name="Lucas Ferreira Bernardino" userId="994d420d-07a6-4fa8-a80c-9d8953554780" providerId="ADAL" clId="{147B8328-3DF1-40DF-A72D-12F0BDCE5EF5}" dt="2021-08-16T14:04:52.011" v="1076" actId="14100"/>
          <ac:spMkLst>
            <pc:docMk/>
            <pc:sldMk cId="183096811" sldId="1232"/>
            <ac:spMk id="25" creationId="{727F693B-653C-40A0-8F8E-EB1517717617}"/>
          </ac:spMkLst>
        </pc:spChg>
        <pc:spChg chg="add mod">
          <ac:chgData name="Lucas Ferreira Bernardino" userId="994d420d-07a6-4fa8-a80c-9d8953554780" providerId="ADAL" clId="{147B8328-3DF1-40DF-A72D-12F0BDCE5EF5}" dt="2021-08-16T14:21:39.775" v="1154"/>
          <ac:spMkLst>
            <pc:docMk/>
            <pc:sldMk cId="183096811" sldId="1232"/>
            <ac:spMk id="26" creationId="{027D9A9A-7018-4A50-96CB-CC9010E3CE9E}"/>
          </ac:spMkLst>
        </pc:spChg>
        <pc:spChg chg="mod">
          <ac:chgData name="Lucas Ferreira Bernardino" userId="994d420d-07a6-4fa8-a80c-9d8953554780" providerId="ADAL" clId="{147B8328-3DF1-40DF-A72D-12F0BDCE5EF5}" dt="2021-08-16T14:06:31.521" v="1120"/>
          <ac:spMkLst>
            <pc:docMk/>
            <pc:sldMk cId="183096811" sldId="1232"/>
            <ac:spMk id="83972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20:27.295" v="1137" actId="14100"/>
          <ac:spMkLst>
            <pc:docMk/>
            <pc:sldMk cId="183096811" sldId="1232"/>
            <ac:spMk id="83977" creationId="{00000000-0000-0000-0000-000000000000}"/>
          </ac:spMkLst>
        </pc:spChg>
        <pc:spChg chg="del mod">
          <ac:chgData name="Lucas Ferreira Bernardino" userId="994d420d-07a6-4fa8-a80c-9d8953554780" providerId="ADAL" clId="{147B8328-3DF1-40DF-A72D-12F0BDCE5EF5}" dt="2021-08-16T14:21:38.885" v="1153" actId="478"/>
          <ac:spMkLst>
            <pc:docMk/>
            <pc:sldMk cId="183096811" sldId="1232"/>
            <ac:spMk id="83981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35:41.551" v="1267" actId="1076"/>
          <ac:spMkLst>
            <pc:docMk/>
            <pc:sldMk cId="183096811" sldId="1232"/>
            <ac:spMk id="83985" creationId="{00000000-0000-0000-0000-000000000000}"/>
          </ac:spMkLst>
        </pc:spChg>
        <pc:spChg chg="mod">
          <ac:chgData name="Lucas Ferreira Bernardino" userId="994d420d-07a6-4fa8-a80c-9d8953554780" providerId="ADAL" clId="{147B8328-3DF1-40DF-A72D-12F0BDCE5EF5}" dt="2021-08-16T14:05:19.666" v="1086" actId="1076"/>
          <ac:spMkLst>
            <pc:docMk/>
            <pc:sldMk cId="183096811" sldId="1232"/>
            <ac:spMk id="83986" creationId="{00000000-0000-0000-0000-000000000000}"/>
          </ac:spMkLst>
        </pc:spChg>
        <pc:grpChg chg="add mod">
          <ac:chgData name="Lucas Ferreira Bernardino" userId="994d420d-07a6-4fa8-a80c-9d8953554780" providerId="ADAL" clId="{147B8328-3DF1-40DF-A72D-12F0BDCE5EF5}" dt="2021-08-16T14:03:37.506" v="1069" actId="1076"/>
          <ac:grpSpMkLst>
            <pc:docMk/>
            <pc:sldMk cId="183096811" sldId="1232"/>
            <ac:grpSpMk id="19" creationId="{2182708F-D866-464F-8188-CF2623653355}"/>
          </ac:grpSpMkLst>
        </pc:grpChg>
        <pc:grpChg chg="add mod">
          <ac:chgData name="Lucas Ferreira Bernardino" userId="994d420d-07a6-4fa8-a80c-9d8953554780" providerId="ADAL" clId="{147B8328-3DF1-40DF-A72D-12F0BDCE5EF5}" dt="2021-08-16T14:04:52.011" v="1076" actId="14100"/>
          <ac:grpSpMkLst>
            <pc:docMk/>
            <pc:sldMk cId="183096811" sldId="1232"/>
            <ac:grpSpMk id="22" creationId="{1C3246F9-60E9-4B4E-826A-5E89D216426C}"/>
          </ac:grpSpMkLst>
        </pc:grpChg>
      </pc:sldChg>
      <pc:sldChg chg="addSp modSp add mod modAnim">
        <pc:chgData name="Lucas Ferreira Bernardino" userId="994d420d-07a6-4fa8-a80c-9d8953554780" providerId="ADAL" clId="{147B8328-3DF1-40DF-A72D-12F0BDCE5EF5}" dt="2021-08-16T14:59:46.567" v="1385"/>
        <pc:sldMkLst>
          <pc:docMk/>
          <pc:sldMk cId="315525889" sldId="1233"/>
        </pc:sldMkLst>
        <pc:spChg chg="add mod">
          <ac:chgData name="Lucas Ferreira Bernardino" userId="994d420d-07a6-4fa8-a80c-9d8953554780" providerId="ADAL" clId="{147B8328-3DF1-40DF-A72D-12F0BDCE5EF5}" dt="2021-08-16T14:51:58.551" v="1330" actId="1076"/>
          <ac:spMkLst>
            <pc:docMk/>
            <pc:sldMk cId="315525889" sldId="1233"/>
            <ac:spMk id="2" creationId="{99C33E5E-F735-4FDC-B55D-FAF4C2AF8F58}"/>
          </ac:spMkLst>
        </pc:spChg>
        <pc:spChg chg="add mod">
          <ac:chgData name="Lucas Ferreira Bernardino" userId="994d420d-07a6-4fa8-a80c-9d8953554780" providerId="ADAL" clId="{147B8328-3DF1-40DF-A72D-12F0BDCE5EF5}" dt="2021-08-16T14:52:22.947" v="1335" actId="1076"/>
          <ac:spMkLst>
            <pc:docMk/>
            <pc:sldMk cId="315525889" sldId="1233"/>
            <ac:spMk id="85" creationId="{7AB82199-8693-4CC8-8718-9392F1B19139}"/>
          </ac:spMkLst>
        </pc:spChg>
        <pc:spChg chg="mod">
          <ac:chgData name="Lucas Ferreira Bernardino" userId="994d420d-07a6-4fa8-a80c-9d8953554780" providerId="ADAL" clId="{147B8328-3DF1-40DF-A72D-12F0BDCE5EF5}" dt="2021-08-16T14:51:19.429" v="1321" actId="1076"/>
          <ac:spMkLst>
            <pc:docMk/>
            <pc:sldMk cId="315525889" sldId="1233"/>
            <ac:spMk id="86" creationId="{E740ED80-63D8-4379-9927-42695F6EFFFB}"/>
          </ac:spMkLst>
        </pc:spChg>
        <pc:spChg chg="add mod">
          <ac:chgData name="Lucas Ferreira Bernardino" userId="994d420d-07a6-4fa8-a80c-9d8953554780" providerId="ADAL" clId="{147B8328-3DF1-40DF-A72D-12F0BDCE5EF5}" dt="2021-08-16T14:56:59.536" v="1379" actId="1076"/>
          <ac:spMkLst>
            <pc:docMk/>
            <pc:sldMk cId="315525889" sldId="1233"/>
            <ac:spMk id="112" creationId="{6E315309-309C-44CA-9C4E-2820C06E9AD3}"/>
          </ac:spMkLst>
        </pc:spChg>
        <pc:spChg chg="add mod">
          <ac:chgData name="Lucas Ferreira Bernardino" userId="994d420d-07a6-4fa8-a80c-9d8953554780" providerId="ADAL" clId="{147B8328-3DF1-40DF-A72D-12F0BDCE5EF5}" dt="2021-08-16T14:59:05.582" v="1382" actId="1076"/>
          <ac:spMkLst>
            <pc:docMk/>
            <pc:sldMk cId="315525889" sldId="1233"/>
            <ac:spMk id="113" creationId="{8B157B99-286A-4F52-A08F-7C8BAF3EFB4D}"/>
          </ac:spMkLst>
        </pc:spChg>
        <pc:spChg chg="add mod">
          <ac:chgData name="Lucas Ferreira Bernardino" userId="994d420d-07a6-4fa8-a80c-9d8953554780" providerId="ADAL" clId="{147B8328-3DF1-40DF-A72D-12F0BDCE5EF5}" dt="2021-08-16T14:59:39.648" v="1384" actId="1076"/>
          <ac:spMkLst>
            <pc:docMk/>
            <pc:sldMk cId="315525889" sldId="1233"/>
            <ac:spMk id="114" creationId="{A6DEE13F-DC1D-42AE-A2D2-1CEB634F356E}"/>
          </ac:spMkLst>
        </pc:spChg>
        <pc:spChg chg="mod">
          <ac:chgData name="Lucas Ferreira Bernardino" userId="994d420d-07a6-4fa8-a80c-9d8953554780" providerId="ADAL" clId="{147B8328-3DF1-40DF-A72D-12F0BDCE5EF5}" dt="2021-08-16T14:55:44.490" v="1362" actId="1582"/>
          <ac:spMkLst>
            <pc:docMk/>
            <pc:sldMk cId="315525889" sldId="1233"/>
            <ac:spMk id="188" creationId="{EFAF4881-6783-403B-8A8A-14FCECCDB3E7}"/>
          </ac:spMkLst>
        </pc:spChg>
        <pc:cxnChg chg="add mod">
          <ac:chgData name="Lucas Ferreira Bernardino" userId="994d420d-07a6-4fa8-a80c-9d8953554780" providerId="ADAL" clId="{147B8328-3DF1-40DF-A72D-12F0BDCE5EF5}" dt="2021-08-16T14:55:44.490" v="1362" actId="1582"/>
          <ac:cxnSpMkLst>
            <pc:docMk/>
            <pc:sldMk cId="315525889" sldId="1233"/>
            <ac:cxnSpMk id="5" creationId="{843AC837-2A7A-465A-9751-5CCC14EC12B4}"/>
          </ac:cxnSpMkLst>
        </pc:cxnChg>
        <pc:cxnChg chg="add mod">
          <ac:chgData name="Lucas Ferreira Bernardino" userId="994d420d-07a6-4fa8-a80c-9d8953554780" providerId="ADAL" clId="{147B8328-3DF1-40DF-A72D-12F0BDCE5EF5}" dt="2021-08-16T14:55:44.490" v="1362" actId="1582"/>
          <ac:cxnSpMkLst>
            <pc:docMk/>
            <pc:sldMk cId="315525889" sldId="1233"/>
            <ac:cxnSpMk id="21" creationId="{CFB9F7FF-5A10-477C-B92B-3CAD3657B921}"/>
          </ac:cxnSpMkLst>
        </pc:cxnChg>
        <pc:cxnChg chg="add mod">
          <ac:chgData name="Lucas Ferreira Bernardino" userId="994d420d-07a6-4fa8-a80c-9d8953554780" providerId="ADAL" clId="{147B8328-3DF1-40DF-A72D-12F0BDCE5EF5}" dt="2021-08-16T14:55:44.490" v="1362" actId="1582"/>
          <ac:cxnSpMkLst>
            <pc:docMk/>
            <pc:sldMk cId="315525889" sldId="1233"/>
            <ac:cxnSpMk id="25" creationId="{7954F32F-7609-4CF8-934B-DC17BAEDB1D7}"/>
          </ac:cxnSpMkLst>
        </pc:cxnChg>
      </pc:sldChg>
      <pc:sldChg chg="addSp modSp">
        <pc:chgData name="Lucas Ferreira Bernardino" userId="994d420d-07a6-4fa8-a80c-9d8953554780" providerId="ADAL" clId="{147B8328-3DF1-40DF-A72D-12F0BDCE5EF5}" dt="2021-08-24T09:48:59.684" v="1618" actId="20577"/>
        <pc:sldMkLst>
          <pc:docMk/>
          <pc:sldMk cId="715706797" sldId="1237"/>
        </pc:sldMkLst>
        <pc:spChg chg="mod">
          <ac:chgData name="Lucas Ferreira Bernardino" userId="994d420d-07a6-4fa8-a80c-9d8953554780" providerId="ADAL" clId="{147B8328-3DF1-40DF-A72D-12F0BDCE5EF5}" dt="2021-08-24T09:48:59.684" v="1618" actId="20577"/>
          <ac:spMkLst>
            <pc:docMk/>
            <pc:sldMk cId="715706797" sldId="1237"/>
            <ac:spMk id="3" creationId="{951807A1-2B85-4744-8933-95002AB22FD9}"/>
          </ac:spMkLst>
        </pc:spChg>
        <pc:spChg chg="mod">
          <ac:chgData name="Lucas Ferreira Bernardino" userId="994d420d-07a6-4fa8-a80c-9d8953554780" providerId="ADAL" clId="{147B8328-3DF1-40DF-A72D-12F0BDCE5EF5}" dt="2021-08-19T13:27:05.741" v="1617" actId="164"/>
          <ac:spMkLst>
            <pc:docMk/>
            <pc:sldMk cId="715706797" sldId="1237"/>
            <ac:spMk id="8" creationId="{F6921F05-B3FB-410D-8232-1E1F63674754}"/>
          </ac:spMkLst>
        </pc:spChg>
        <pc:spChg chg="mod">
          <ac:chgData name="Lucas Ferreira Bernardino" userId="994d420d-07a6-4fa8-a80c-9d8953554780" providerId="ADAL" clId="{147B8328-3DF1-40DF-A72D-12F0BDCE5EF5}" dt="2021-08-19T13:27:05.741" v="1617" actId="164"/>
          <ac:spMkLst>
            <pc:docMk/>
            <pc:sldMk cId="715706797" sldId="1237"/>
            <ac:spMk id="9" creationId="{2ED1752C-EC89-4397-BE38-BF004C4DBA01}"/>
          </ac:spMkLst>
        </pc:spChg>
        <pc:grpChg chg="add mod">
          <ac:chgData name="Lucas Ferreira Bernardino" userId="994d420d-07a6-4fa8-a80c-9d8953554780" providerId="ADAL" clId="{147B8328-3DF1-40DF-A72D-12F0BDCE5EF5}" dt="2021-08-19T13:27:05.741" v="1617" actId="164"/>
          <ac:grpSpMkLst>
            <pc:docMk/>
            <pc:sldMk cId="715706797" sldId="1237"/>
            <ac:grpSpMk id="4" creationId="{9C6255E7-CFBD-417F-ACC6-AA367D50BFE0}"/>
          </ac:grpSpMkLst>
        </pc:grpChg>
        <pc:picChg chg="mod">
          <ac:chgData name="Lucas Ferreira Bernardino" userId="994d420d-07a6-4fa8-a80c-9d8953554780" providerId="ADAL" clId="{147B8328-3DF1-40DF-A72D-12F0BDCE5EF5}" dt="2021-08-19T13:27:05.741" v="1617" actId="164"/>
          <ac:picMkLst>
            <pc:docMk/>
            <pc:sldMk cId="715706797" sldId="1237"/>
            <ac:picMk id="7" creationId="{55758D20-7D8B-4AE9-90BD-C22DC3215078}"/>
          </ac:picMkLst>
        </pc:picChg>
      </pc:sldChg>
    </pc:docChg>
  </pc:docChgLst>
  <pc:docChgLst>
    <pc:chgData name="Lucas Ferreira Bernardino" userId="994d420d-07a6-4fa8-a80c-9d8953554780" providerId="ADAL" clId="{EE192752-8FC3-4EE9-B5E2-0FD0DE69C7D5}"/>
    <pc:docChg chg="addSld delSld modSld">
      <pc:chgData name="Lucas Ferreira Bernardino" userId="994d420d-07a6-4fa8-a80c-9d8953554780" providerId="ADAL" clId="{EE192752-8FC3-4EE9-B5E2-0FD0DE69C7D5}" dt="2022-08-28T10:52:37.674" v="175" actId="20577"/>
      <pc:docMkLst>
        <pc:docMk/>
      </pc:docMkLst>
      <pc:sldChg chg="modSp mod">
        <pc:chgData name="Lucas Ferreira Bernardino" userId="994d420d-07a6-4fa8-a80c-9d8953554780" providerId="ADAL" clId="{EE192752-8FC3-4EE9-B5E2-0FD0DE69C7D5}" dt="2022-08-28T10:41:09.585" v="139" actId="115"/>
        <pc:sldMkLst>
          <pc:docMk/>
          <pc:sldMk cId="0" sldId="884"/>
        </pc:sldMkLst>
        <pc:spChg chg="mod">
          <ac:chgData name="Lucas Ferreira Bernardino" userId="994d420d-07a6-4fa8-a80c-9d8953554780" providerId="ADAL" clId="{EE192752-8FC3-4EE9-B5E2-0FD0DE69C7D5}" dt="2022-08-28T10:41:09.585" v="139" actId="115"/>
          <ac:spMkLst>
            <pc:docMk/>
            <pc:sldMk cId="0" sldId="884"/>
            <ac:spMk id="53252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1:52.323" v="123" actId="1076"/>
          <ac:spMkLst>
            <pc:docMk/>
            <pc:sldMk cId="0" sldId="884"/>
            <ac:spMk id="53254" creationId="{00000000-0000-0000-0000-000000000000}"/>
          </ac:spMkLst>
        </pc:spChg>
      </pc:sldChg>
      <pc:sldChg chg="modSp">
        <pc:chgData name="Lucas Ferreira Bernardino" userId="994d420d-07a6-4fa8-a80c-9d8953554780" providerId="ADAL" clId="{EE192752-8FC3-4EE9-B5E2-0FD0DE69C7D5}" dt="2022-08-28T10:31:59.186" v="124" actId="1076"/>
        <pc:sldMkLst>
          <pc:docMk/>
          <pc:sldMk cId="0" sldId="885"/>
        </pc:sldMkLst>
        <pc:spChg chg="mod">
          <ac:chgData name="Lucas Ferreira Bernardino" userId="994d420d-07a6-4fa8-a80c-9d8953554780" providerId="ADAL" clId="{EE192752-8FC3-4EE9-B5E2-0FD0DE69C7D5}" dt="2022-08-28T10:31:59.186" v="124" actId="1076"/>
          <ac:spMkLst>
            <pc:docMk/>
            <pc:sldMk cId="0" sldId="885"/>
            <ac:spMk id="55304" creationId="{00000000-0000-0000-0000-000000000000}"/>
          </ac:spMkLst>
        </pc:spChg>
      </pc:sldChg>
      <pc:sldChg chg="modSp">
        <pc:chgData name="Lucas Ferreira Bernardino" userId="994d420d-07a6-4fa8-a80c-9d8953554780" providerId="ADAL" clId="{EE192752-8FC3-4EE9-B5E2-0FD0DE69C7D5}" dt="2022-08-28T10:32:11.114" v="125" actId="1076"/>
        <pc:sldMkLst>
          <pc:docMk/>
          <pc:sldMk cId="0" sldId="887"/>
        </pc:sldMkLst>
        <pc:spChg chg="mod">
          <ac:chgData name="Lucas Ferreira Bernardino" userId="994d420d-07a6-4fa8-a80c-9d8953554780" providerId="ADAL" clId="{EE192752-8FC3-4EE9-B5E2-0FD0DE69C7D5}" dt="2022-08-28T10:32:11.114" v="125" actId="1076"/>
          <ac:spMkLst>
            <pc:docMk/>
            <pc:sldMk cId="0" sldId="887"/>
            <ac:spMk id="58397" creationId="{00000000-0000-0000-0000-000000000000}"/>
          </ac:spMkLst>
        </pc:spChg>
      </pc:sldChg>
      <pc:sldChg chg="modSp mod">
        <pc:chgData name="Lucas Ferreira Bernardino" userId="994d420d-07a6-4fa8-a80c-9d8953554780" providerId="ADAL" clId="{EE192752-8FC3-4EE9-B5E2-0FD0DE69C7D5}" dt="2022-08-28T10:41:25.965" v="142" actId="20577"/>
        <pc:sldMkLst>
          <pc:docMk/>
          <pc:sldMk cId="0" sldId="952"/>
        </pc:sldMkLst>
        <pc:spChg chg="mod">
          <ac:chgData name="Lucas Ferreira Bernardino" userId="994d420d-07a6-4fa8-a80c-9d8953554780" providerId="ADAL" clId="{EE192752-8FC3-4EE9-B5E2-0FD0DE69C7D5}" dt="2022-08-28T10:41:25.965" v="142" actId="20577"/>
          <ac:spMkLst>
            <pc:docMk/>
            <pc:sldMk cId="0" sldId="952"/>
            <ac:spMk id="66562" creationId="{00000000-0000-0000-0000-000000000000}"/>
          </ac:spMkLst>
        </pc:spChg>
      </pc:sldChg>
      <pc:sldChg chg="modSp mod">
        <pc:chgData name="Lucas Ferreira Bernardino" userId="994d420d-07a6-4fa8-a80c-9d8953554780" providerId="ADAL" clId="{EE192752-8FC3-4EE9-B5E2-0FD0DE69C7D5}" dt="2022-08-28T10:52:37.674" v="175" actId="20577"/>
        <pc:sldMkLst>
          <pc:docMk/>
          <pc:sldMk cId="0" sldId="965"/>
        </pc:sldMkLst>
        <pc:spChg chg="mod">
          <ac:chgData name="Lucas Ferreira Bernardino" userId="994d420d-07a6-4fa8-a80c-9d8953554780" providerId="ADAL" clId="{EE192752-8FC3-4EE9-B5E2-0FD0DE69C7D5}" dt="2022-08-28T10:52:37.674" v="175" actId="20577"/>
          <ac:spMkLst>
            <pc:docMk/>
            <pc:sldMk cId="0" sldId="965"/>
            <ac:spMk id="105482" creationId="{00000000-0000-0000-0000-000000000000}"/>
          </ac:spMkLst>
        </pc:spChg>
      </pc:sldChg>
      <pc:sldChg chg="modSp mod">
        <pc:chgData name="Lucas Ferreira Bernardino" userId="994d420d-07a6-4fa8-a80c-9d8953554780" providerId="ADAL" clId="{EE192752-8FC3-4EE9-B5E2-0FD0DE69C7D5}" dt="2022-08-28T10:41:16.484" v="140" actId="115"/>
        <pc:sldMkLst>
          <pc:docMk/>
          <pc:sldMk cId="0" sldId="971"/>
        </pc:sldMkLst>
        <pc:spChg chg="mod">
          <ac:chgData name="Lucas Ferreira Bernardino" userId="994d420d-07a6-4fa8-a80c-9d8953554780" providerId="ADAL" clId="{EE192752-8FC3-4EE9-B5E2-0FD0DE69C7D5}" dt="2022-08-28T10:41:16.484" v="140" actId="115"/>
          <ac:spMkLst>
            <pc:docMk/>
            <pc:sldMk cId="0" sldId="971"/>
            <ac:spMk id="64518" creationId="{00000000-0000-0000-0000-000000000000}"/>
          </ac:spMkLst>
        </pc:spChg>
      </pc:sldChg>
      <pc:sldChg chg="modSp mod modAnim">
        <pc:chgData name="Lucas Ferreira Bernardino" userId="994d420d-07a6-4fa8-a80c-9d8953554780" providerId="ADAL" clId="{EE192752-8FC3-4EE9-B5E2-0FD0DE69C7D5}" dt="2022-08-28T10:37:48.052" v="126"/>
        <pc:sldMkLst>
          <pc:docMk/>
          <pc:sldMk cId="0" sldId="1057"/>
        </pc:sldMkLst>
        <pc:spChg chg="mod">
          <ac:chgData name="Lucas Ferreira Bernardino" userId="994d420d-07a6-4fa8-a80c-9d8953554780" providerId="ADAL" clId="{EE192752-8FC3-4EE9-B5E2-0FD0DE69C7D5}" dt="2022-08-28T09:55:48.282" v="10" actId="20577"/>
          <ac:spMkLst>
            <pc:docMk/>
            <pc:sldMk cId="0" sldId="1057"/>
            <ac:spMk id="6146" creationId="{00000000-0000-0000-0000-000000000000}"/>
          </ac:spMkLst>
        </pc:spChg>
      </pc:sldChg>
      <pc:sldChg chg="modSp">
        <pc:chgData name="Lucas Ferreira Bernardino" userId="994d420d-07a6-4fa8-a80c-9d8953554780" providerId="ADAL" clId="{EE192752-8FC3-4EE9-B5E2-0FD0DE69C7D5}" dt="2022-08-28T10:39:18.703" v="137" actId="1035"/>
        <pc:sldMkLst>
          <pc:docMk/>
          <pc:sldMk cId="0" sldId="1060"/>
        </pc:sldMkLst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3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4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5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6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7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8" creationId="{00000000-0000-0000-0000-000000000000}"/>
          </ac:spMkLst>
        </pc:spChg>
        <pc:spChg chg="mod">
          <ac:chgData name="Lucas Ferreira Bernardino" userId="994d420d-07a6-4fa8-a80c-9d8953554780" providerId="ADAL" clId="{EE192752-8FC3-4EE9-B5E2-0FD0DE69C7D5}" dt="2022-08-28T10:39:18.703" v="137" actId="1035"/>
          <ac:spMkLst>
            <pc:docMk/>
            <pc:sldMk cId="0" sldId="1060"/>
            <ac:spMk id="12299" creationId="{00000000-0000-0000-0000-000000000000}"/>
          </ac:spMkLst>
        </pc:spChg>
        <pc:grpChg chg="mod">
          <ac:chgData name="Lucas Ferreira Bernardino" userId="994d420d-07a6-4fa8-a80c-9d8953554780" providerId="ADAL" clId="{EE192752-8FC3-4EE9-B5E2-0FD0DE69C7D5}" dt="2022-08-28T10:39:18.703" v="137" actId="1035"/>
          <ac:grpSpMkLst>
            <pc:docMk/>
            <pc:sldMk cId="0" sldId="1060"/>
            <ac:grpSpMk id="12291" creationId="{00000000-0000-0000-0000-000000000000}"/>
          </ac:grpSpMkLst>
        </pc:grpChg>
      </pc:sldChg>
      <pc:sldChg chg="modSp mod">
        <pc:chgData name="Lucas Ferreira Bernardino" userId="994d420d-07a6-4fa8-a80c-9d8953554780" providerId="ADAL" clId="{EE192752-8FC3-4EE9-B5E2-0FD0DE69C7D5}" dt="2022-08-28T10:41:53.219" v="143" actId="115"/>
        <pc:sldMkLst>
          <pc:docMk/>
          <pc:sldMk cId="0" sldId="1203"/>
        </pc:sldMkLst>
        <pc:spChg chg="mod">
          <ac:chgData name="Lucas Ferreira Bernardino" userId="994d420d-07a6-4fa8-a80c-9d8953554780" providerId="ADAL" clId="{EE192752-8FC3-4EE9-B5E2-0FD0DE69C7D5}" dt="2022-08-28T10:41:53.219" v="143" actId="115"/>
          <ac:spMkLst>
            <pc:docMk/>
            <pc:sldMk cId="0" sldId="1203"/>
            <ac:spMk id="77828" creationId="{00000000-0000-0000-0000-000000000000}"/>
          </ac:spMkLst>
        </pc:spChg>
      </pc:sldChg>
      <pc:sldChg chg="modSp mod">
        <pc:chgData name="Lucas Ferreira Bernardino" userId="994d420d-07a6-4fa8-a80c-9d8953554780" providerId="ADAL" clId="{EE192752-8FC3-4EE9-B5E2-0FD0DE69C7D5}" dt="2022-08-28T10:09:54.676" v="19" actId="20577"/>
        <pc:sldMkLst>
          <pc:docMk/>
          <pc:sldMk cId="0" sldId="1217"/>
        </pc:sldMkLst>
        <pc:spChg chg="mod">
          <ac:chgData name="Lucas Ferreira Bernardino" userId="994d420d-07a6-4fa8-a80c-9d8953554780" providerId="ADAL" clId="{EE192752-8FC3-4EE9-B5E2-0FD0DE69C7D5}" dt="2022-08-28T10:09:54.676" v="19" actId="20577"/>
          <ac:spMkLst>
            <pc:docMk/>
            <pc:sldMk cId="0" sldId="1217"/>
            <ac:spMk id="103428" creationId="{00000000-0000-0000-0000-000000000000}"/>
          </ac:spMkLst>
        </pc:spChg>
      </pc:sldChg>
      <pc:sldChg chg="addSp modSp mod">
        <pc:chgData name="Lucas Ferreira Bernardino" userId="994d420d-07a6-4fa8-a80c-9d8953554780" providerId="ADAL" clId="{EE192752-8FC3-4EE9-B5E2-0FD0DE69C7D5}" dt="2022-08-28T10:40:39.417" v="138" actId="113"/>
        <pc:sldMkLst>
          <pc:docMk/>
          <pc:sldMk cId="2956315926" sldId="1228"/>
        </pc:sldMkLst>
        <pc:spChg chg="add mod">
          <ac:chgData name="Lucas Ferreira Bernardino" userId="994d420d-07a6-4fa8-a80c-9d8953554780" providerId="ADAL" clId="{EE192752-8FC3-4EE9-B5E2-0FD0DE69C7D5}" dt="2022-08-28T10:40:39.417" v="138" actId="113"/>
          <ac:spMkLst>
            <pc:docMk/>
            <pc:sldMk cId="2956315926" sldId="1228"/>
            <ac:spMk id="16" creationId="{BC9204F7-404D-44A9-A0FA-6481434E310F}"/>
          </ac:spMkLst>
        </pc:spChg>
        <pc:spChg chg="add mod">
          <ac:chgData name="Lucas Ferreira Bernardino" userId="994d420d-07a6-4fa8-a80c-9d8953554780" providerId="ADAL" clId="{EE192752-8FC3-4EE9-B5E2-0FD0DE69C7D5}" dt="2022-08-28T10:30:18.895" v="122" actId="1076"/>
          <ac:spMkLst>
            <pc:docMk/>
            <pc:sldMk cId="2956315926" sldId="1228"/>
            <ac:spMk id="17" creationId="{2D8D5DC2-81ED-4C23-AA89-D8FB33C28CD4}"/>
          </ac:spMkLst>
        </pc:spChg>
      </pc:sldChg>
      <pc:sldChg chg="modSp mod">
        <pc:chgData name="Lucas Ferreira Bernardino" userId="994d420d-07a6-4fa8-a80c-9d8953554780" providerId="ADAL" clId="{EE192752-8FC3-4EE9-B5E2-0FD0DE69C7D5}" dt="2022-08-28T10:49:33" v="149" actId="20577"/>
        <pc:sldMkLst>
          <pc:docMk/>
          <pc:sldMk cId="1247496791" sldId="1235"/>
        </pc:sldMkLst>
        <pc:spChg chg="mod">
          <ac:chgData name="Lucas Ferreira Bernardino" userId="994d420d-07a6-4fa8-a80c-9d8953554780" providerId="ADAL" clId="{EE192752-8FC3-4EE9-B5E2-0FD0DE69C7D5}" dt="2022-08-28T10:49:33" v="149" actId="20577"/>
          <ac:spMkLst>
            <pc:docMk/>
            <pc:sldMk cId="1247496791" sldId="1235"/>
            <ac:spMk id="3" creationId="{A42A343B-533D-400C-8122-C5F269A9C9AA}"/>
          </ac:spMkLst>
        </pc:spChg>
        <pc:spChg chg="mod">
          <ac:chgData name="Lucas Ferreira Bernardino" userId="994d420d-07a6-4fa8-a80c-9d8953554780" providerId="ADAL" clId="{EE192752-8FC3-4EE9-B5E2-0FD0DE69C7D5}" dt="2022-08-28T10:49:25.495" v="145" actId="20577"/>
          <ac:spMkLst>
            <pc:docMk/>
            <pc:sldMk cId="1247496791" sldId="1235"/>
            <ac:spMk id="22" creationId="{F72DAF17-A2E7-4347-B6B9-ED1EEDF46F3C}"/>
          </ac:spMkLst>
        </pc:spChg>
      </pc:sldChg>
      <pc:sldChg chg="add del">
        <pc:chgData name="Lucas Ferreira Bernardino" userId="994d420d-07a6-4fa8-a80c-9d8953554780" providerId="ADAL" clId="{EE192752-8FC3-4EE9-B5E2-0FD0DE69C7D5}" dt="2022-08-28T10:03:52.778" v="12"/>
        <pc:sldMkLst>
          <pc:docMk/>
          <pc:sldMk cId="1686447020" sldId="1238"/>
        </pc:sldMkLst>
      </pc:sldChg>
      <pc:sldChg chg="modSp add">
        <pc:chgData name="Lucas Ferreira Bernardino" userId="994d420d-07a6-4fa8-a80c-9d8953554780" providerId="ADAL" clId="{EE192752-8FC3-4EE9-B5E2-0FD0DE69C7D5}" dt="2022-08-28T10:04:43.781" v="15" actId="207"/>
        <pc:sldMkLst>
          <pc:docMk/>
          <pc:sldMk cId="3244166396" sldId="1238"/>
        </pc:sldMkLst>
        <pc:spChg chg="mod">
          <ac:chgData name="Lucas Ferreira Bernardino" userId="994d420d-07a6-4fa8-a80c-9d8953554780" providerId="ADAL" clId="{EE192752-8FC3-4EE9-B5E2-0FD0DE69C7D5}" dt="2022-08-28T10:04:43.781" v="15" actId="207"/>
          <ac:spMkLst>
            <pc:docMk/>
            <pc:sldMk cId="3244166396" sldId="1238"/>
            <ac:spMk id="45061" creationId="{00000000-0000-0000-0000-000000000000}"/>
          </ac:spMkLst>
        </pc:spChg>
      </pc:sldChg>
      <pc:sldChg chg="modSp add">
        <pc:chgData name="Lucas Ferreira Bernardino" userId="994d420d-07a6-4fa8-a80c-9d8953554780" providerId="ADAL" clId="{EE192752-8FC3-4EE9-B5E2-0FD0DE69C7D5}" dt="2022-08-28T10:05:18.766" v="18" actId="207"/>
        <pc:sldMkLst>
          <pc:docMk/>
          <pc:sldMk cId="261480319" sldId="1239"/>
        </pc:sldMkLst>
        <pc:spChg chg="mod">
          <ac:chgData name="Lucas Ferreira Bernardino" userId="994d420d-07a6-4fa8-a80c-9d8953554780" providerId="ADAL" clId="{EE192752-8FC3-4EE9-B5E2-0FD0DE69C7D5}" dt="2022-08-28T10:05:18.766" v="18" actId="207"/>
          <ac:spMkLst>
            <pc:docMk/>
            <pc:sldMk cId="261480319" sldId="1239"/>
            <ac:spMk id="45061" creationId="{00000000-0000-0000-0000-000000000000}"/>
          </ac:spMkLst>
        </pc:spChg>
      </pc:sldChg>
    </pc:docChg>
  </pc:docChgLst>
  <pc:docChgLst>
    <pc:chgData name="Lucas" userId="994d420d-07a6-4fa8-a80c-9d8953554780" providerId="ADAL" clId="{147B8328-3DF1-40DF-A72D-12F0BDCE5EF5}"/>
    <pc:docChg chg="undo custSel addSld delSld modSld">
      <pc:chgData name="Lucas" userId="994d420d-07a6-4fa8-a80c-9d8953554780" providerId="ADAL" clId="{147B8328-3DF1-40DF-A72D-12F0BDCE5EF5}" dt="2021-08-18T10:00:00.506" v="446" actId="47"/>
      <pc:docMkLst>
        <pc:docMk/>
      </pc:docMkLst>
      <pc:sldChg chg="addSp delSp modSp mod modAnim">
        <pc:chgData name="Lucas" userId="994d420d-07a6-4fa8-a80c-9d8953554780" providerId="ADAL" clId="{147B8328-3DF1-40DF-A72D-12F0BDCE5EF5}" dt="2021-08-18T09:29:39.415" v="36" actId="1076"/>
        <pc:sldMkLst>
          <pc:docMk/>
          <pc:sldMk cId="1774368290" sldId="257"/>
        </pc:sldMkLst>
        <pc:spChg chg="mod">
          <ac:chgData name="Lucas" userId="994d420d-07a6-4fa8-a80c-9d8953554780" providerId="ADAL" clId="{147B8328-3DF1-40DF-A72D-12F0BDCE5EF5}" dt="2021-08-18T09:23:46.611" v="1" actId="404"/>
          <ac:spMkLst>
            <pc:docMk/>
            <pc:sldMk cId="1774368290" sldId="257"/>
            <ac:spMk id="2" creationId="{A962F2E9-B8AB-094F-B90C-4444E9B995BB}"/>
          </ac:spMkLst>
        </pc:spChg>
        <pc:spChg chg="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3" creationId="{A9DD62EB-21AD-344B-B571-AAB9E3E88782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4" creationId="{EDE96D76-02FF-4F75-AE0E-4B6304157454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5" creationId="{CE666717-C7DF-43FF-9C4A-467F8A096859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7" creationId="{122E3EA7-3493-419F-8975-4EF89EDFA844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8" creationId="{3311AD67-105D-411F-9037-912362C96945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9" creationId="{CD00D06D-F692-4240-A8FA-99F9E5B9723C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10" creationId="{00C13E32-2544-434F-BF66-7CEC16F8E77F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11" creationId="{8BEA7324-97C0-40C2-83C0-5EA947E3830F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12" creationId="{B57A73C7-0E7C-4467-A202-9D456541095E}"/>
          </ac:spMkLst>
        </pc:spChg>
        <pc:spChg chg="add del mod">
          <ac:chgData name="Lucas" userId="994d420d-07a6-4fa8-a80c-9d8953554780" providerId="ADAL" clId="{147B8328-3DF1-40DF-A72D-12F0BDCE5EF5}" dt="2021-08-18T09:26:41.407" v="6" actId="478"/>
          <ac:spMkLst>
            <pc:docMk/>
            <pc:sldMk cId="1774368290" sldId="257"/>
            <ac:spMk id="13" creationId="{BC08292F-0D59-4354-B600-7D75D512A24F}"/>
          </ac:spMkLst>
        </pc:spChg>
        <pc:spChg chg="add del mod">
          <ac:chgData name="Lucas" userId="994d420d-07a6-4fa8-a80c-9d8953554780" providerId="ADAL" clId="{147B8328-3DF1-40DF-A72D-12F0BDCE5EF5}" dt="2021-08-18T09:26:02.592" v="3" actId="478"/>
          <ac:spMkLst>
            <pc:docMk/>
            <pc:sldMk cId="1774368290" sldId="257"/>
            <ac:spMk id="14" creationId="{32D396BD-F489-4674-A158-CF70719D2C3B}"/>
          </ac:spMkLst>
        </pc:spChg>
        <pc:spChg chg="add del mod">
          <ac:chgData name="Lucas" userId="994d420d-07a6-4fa8-a80c-9d8953554780" providerId="ADAL" clId="{147B8328-3DF1-40DF-A72D-12F0BDCE5EF5}" dt="2021-08-18T09:26:13.920" v="4" actId="478"/>
          <ac:spMkLst>
            <pc:docMk/>
            <pc:sldMk cId="1774368290" sldId="257"/>
            <ac:spMk id="15" creationId="{BD09A075-6DCF-47D3-850C-093C277C0845}"/>
          </ac:spMkLst>
        </pc:spChg>
        <pc:spChg chg="add mod">
          <ac:chgData name="Lucas" userId="994d420d-07a6-4fa8-a80c-9d8953554780" providerId="ADAL" clId="{147B8328-3DF1-40DF-A72D-12F0BDCE5EF5}" dt="2021-08-18T09:28:13.988" v="25" actId="14100"/>
          <ac:spMkLst>
            <pc:docMk/>
            <pc:sldMk cId="1774368290" sldId="257"/>
            <ac:spMk id="17" creationId="{59BCA8D3-4EF2-4E78-9AB0-F68C6FBA657C}"/>
          </ac:spMkLst>
        </pc:spChg>
        <pc:spChg chg="add mod">
          <ac:chgData name="Lucas" userId="994d420d-07a6-4fa8-a80c-9d8953554780" providerId="ADAL" clId="{147B8328-3DF1-40DF-A72D-12F0BDCE5EF5}" dt="2021-08-18T09:28:42.969" v="28" actId="14100"/>
          <ac:spMkLst>
            <pc:docMk/>
            <pc:sldMk cId="1774368290" sldId="257"/>
            <ac:spMk id="18" creationId="{597561CF-3877-4605-A803-BCFC0FF6C6CC}"/>
          </ac:spMkLst>
        </pc:spChg>
        <pc:spChg chg="add mod">
          <ac:chgData name="Lucas" userId="994d420d-07a6-4fa8-a80c-9d8953554780" providerId="ADAL" clId="{147B8328-3DF1-40DF-A72D-12F0BDCE5EF5}" dt="2021-08-18T09:28:32.576" v="27" actId="1076"/>
          <ac:spMkLst>
            <pc:docMk/>
            <pc:sldMk cId="1774368290" sldId="257"/>
            <ac:spMk id="19" creationId="{130997B3-D065-47FB-8546-B16E3985D7DA}"/>
          </ac:spMkLst>
        </pc:spChg>
        <pc:spChg chg="add mod">
          <ac:chgData name="Lucas" userId="994d420d-07a6-4fa8-a80c-9d8953554780" providerId="ADAL" clId="{147B8328-3DF1-40DF-A72D-12F0BDCE5EF5}" dt="2021-08-18T09:29:01.937" v="30" actId="1076"/>
          <ac:spMkLst>
            <pc:docMk/>
            <pc:sldMk cId="1774368290" sldId="257"/>
            <ac:spMk id="20" creationId="{B7850DCA-3221-43E0-8498-F6CCC44987CC}"/>
          </ac:spMkLst>
        </pc:spChg>
        <pc:spChg chg="add mod">
          <ac:chgData name="Lucas" userId="994d420d-07a6-4fa8-a80c-9d8953554780" providerId="ADAL" clId="{147B8328-3DF1-40DF-A72D-12F0BDCE5EF5}" dt="2021-08-18T09:29:01.937" v="30" actId="1076"/>
          <ac:spMkLst>
            <pc:docMk/>
            <pc:sldMk cId="1774368290" sldId="257"/>
            <ac:spMk id="21" creationId="{7573F792-C0A2-446B-8CB6-50010B8B0E70}"/>
          </ac:spMkLst>
        </pc:spChg>
        <pc:spChg chg="add mod">
          <ac:chgData name="Lucas" userId="994d420d-07a6-4fa8-a80c-9d8953554780" providerId="ADAL" clId="{147B8328-3DF1-40DF-A72D-12F0BDCE5EF5}" dt="2021-08-18T09:29:12.604" v="32" actId="1076"/>
          <ac:spMkLst>
            <pc:docMk/>
            <pc:sldMk cId="1774368290" sldId="257"/>
            <ac:spMk id="22" creationId="{A07AF68D-1AC9-432F-9A28-56FDAFD9C355}"/>
          </ac:spMkLst>
        </pc:spChg>
        <pc:spChg chg="add mod">
          <ac:chgData name="Lucas" userId="994d420d-07a6-4fa8-a80c-9d8953554780" providerId="ADAL" clId="{147B8328-3DF1-40DF-A72D-12F0BDCE5EF5}" dt="2021-08-18T09:29:39.415" v="36" actId="1076"/>
          <ac:spMkLst>
            <pc:docMk/>
            <pc:sldMk cId="1774368290" sldId="257"/>
            <ac:spMk id="23" creationId="{AA23D70E-9B37-4987-88DD-CA6C575DC275}"/>
          </ac:spMkLst>
        </pc:spChg>
        <pc:picChg chg="add del mod">
          <ac:chgData name="Lucas" userId="994d420d-07a6-4fa8-a80c-9d8953554780" providerId="ADAL" clId="{147B8328-3DF1-40DF-A72D-12F0BDCE5EF5}" dt="2021-08-18T09:26:41.407" v="6" actId="478"/>
          <ac:picMkLst>
            <pc:docMk/>
            <pc:sldMk cId="1774368290" sldId="257"/>
            <ac:picMk id="6" creationId="{9940FD4D-C2F9-4B00-99B3-D299C1FCE6D8}"/>
          </ac:picMkLst>
        </pc:picChg>
        <pc:picChg chg="add mod">
          <ac:chgData name="Lucas" userId="994d420d-07a6-4fa8-a80c-9d8953554780" providerId="ADAL" clId="{147B8328-3DF1-40DF-A72D-12F0BDCE5EF5}" dt="2021-08-18T09:27:07.955" v="12" actId="14100"/>
          <ac:picMkLst>
            <pc:docMk/>
            <pc:sldMk cId="1774368290" sldId="257"/>
            <ac:picMk id="16" creationId="{B9B3E89B-CB65-4DE2-80A2-7438260F129F}"/>
          </ac:picMkLst>
        </pc:picChg>
      </pc:sldChg>
      <pc:sldChg chg="addSp modSp mod">
        <pc:chgData name="Lucas" userId="994d420d-07a6-4fa8-a80c-9d8953554780" providerId="ADAL" clId="{147B8328-3DF1-40DF-A72D-12F0BDCE5EF5}" dt="2021-08-18T09:48:08.324" v="221" actId="14100"/>
        <pc:sldMkLst>
          <pc:docMk/>
          <pc:sldMk cId="0" sldId="957"/>
        </pc:sldMkLst>
        <pc:spChg chg="add mod">
          <ac:chgData name="Lucas" userId="994d420d-07a6-4fa8-a80c-9d8953554780" providerId="ADAL" clId="{147B8328-3DF1-40DF-A72D-12F0BDCE5EF5}" dt="2021-08-18T09:48:08.324" v="221" actId="14100"/>
          <ac:spMkLst>
            <pc:docMk/>
            <pc:sldMk cId="0" sldId="957"/>
            <ac:spMk id="2" creationId="{FD34E64C-3A16-496A-B605-1A540FD721BA}"/>
          </ac:spMkLst>
        </pc:spChg>
      </pc:sldChg>
      <pc:sldChg chg="delSp modSp add del">
        <pc:chgData name="Lucas" userId="994d420d-07a6-4fa8-a80c-9d8953554780" providerId="ADAL" clId="{147B8328-3DF1-40DF-A72D-12F0BDCE5EF5}" dt="2021-08-18T09:30:00.089" v="37" actId="47"/>
        <pc:sldMkLst>
          <pc:docMk/>
          <pc:sldMk cId="0" sldId="966"/>
        </pc:sldMkLst>
        <pc:spChg chg="mod">
          <ac:chgData name="Lucas" userId="994d420d-07a6-4fa8-a80c-9d8953554780" providerId="ADAL" clId="{147B8328-3DF1-40DF-A72D-12F0BDCE5EF5}" dt="2021-08-18T09:27:19.371" v="13"/>
          <ac:spMkLst>
            <pc:docMk/>
            <pc:sldMk cId="0" sldId="966"/>
            <ac:spMk id="12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27:19.371" v="13"/>
          <ac:spMkLst>
            <pc:docMk/>
            <pc:sldMk cId="0" sldId="966"/>
            <ac:spMk id="13" creationId="{00000000-0000-0000-0000-000000000000}"/>
          </ac:spMkLst>
        </pc:spChg>
        <pc:spChg chg="del">
          <ac:chgData name="Lucas" userId="994d420d-07a6-4fa8-a80c-9d8953554780" providerId="ADAL" clId="{147B8328-3DF1-40DF-A72D-12F0BDCE5EF5}" dt="2021-08-18T09:27:21.850" v="14" actId="21"/>
          <ac:spMkLst>
            <pc:docMk/>
            <pc:sldMk cId="0" sldId="966"/>
            <ac:spMk id="107531" creationId="{00000000-0000-0000-0000-000000000000}"/>
          </ac:spMkLst>
        </pc:spChg>
        <pc:picChg chg="del">
          <ac:chgData name="Lucas" userId="994d420d-07a6-4fa8-a80c-9d8953554780" providerId="ADAL" clId="{147B8328-3DF1-40DF-A72D-12F0BDCE5EF5}" dt="2021-08-18T09:27:23.814" v="15" actId="478"/>
          <ac:picMkLst>
            <pc:docMk/>
            <pc:sldMk cId="0" sldId="966"/>
            <ac:picMk id="107525" creationId="{00000000-0000-0000-0000-000000000000}"/>
          </ac:picMkLst>
        </pc:picChg>
      </pc:sldChg>
      <pc:sldChg chg="modSp add del">
        <pc:chgData name="Lucas" userId="994d420d-07a6-4fa8-a80c-9d8953554780" providerId="ADAL" clId="{147B8328-3DF1-40DF-A72D-12F0BDCE5EF5}" dt="2021-08-18T09:32:22.335" v="61" actId="47"/>
        <pc:sldMkLst>
          <pc:docMk/>
          <pc:sldMk cId="0" sldId="967"/>
        </pc:sldMkLst>
        <pc:spChg chg="mod">
          <ac:chgData name="Lucas" userId="994d420d-07a6-4fa8-a80c-9d8953554780" providerId="ADAL" clId="{147B8328-3DF1-40DF-A72D-12F0BDCE5EF5}" dt="2021-08-18T09:30:14.042" v="38"/>
          <ac:spMkLst>
            <pc:docMk/>
            <pc:sldMk cId="0" sldId="967"/>
            <ac:spMk id="32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30:14.042" v="38"/>
          <ac:spMkLst>
            <pc:docMk/>
            <pc:sldMk cId="0" sldId="967"/>
            <ac:spMk id="33" creationId="{00000000-0000-0000-0000-000000000000}"/>
          </ac:spMkLst>
        </pc:spChg>
      </pc:sldChg>
      <pc:sldChg chg="modSp add del">
        <pc:chgData name="Lucas" userId="994d420d-07a6-4fa8-a80c-9d8953554780" providerId="ADAL" clId="{147B8328-3DF1-40DF-A72D-12F0BDCE5EF5}" dt="2021-08-18T09:40:17.571" v="139" actId="47"/>
        <pc:sldMkLst>
          <pc:docMk/>
          <pc:sldMk cId="0" sldId="968"/>
        </pc:sldMkLst>
        <pc:spChg chg="mod">
          <ac:chgData name="Lucas" userId="994d420d-07a6-4fa8-a80c-9d8953554780" providerId="ADAL" clId="{147B8328-3DF1-40DF-A72D-12F0BDCE5EF5}" dt="2021-08-18T09:32:43.543" v="62"/>
          <ac:spMkLst>
            <pc:docMk/>
            <pc:sldMk cId="0" sldId="968"/>
            <ac:spMk id="4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32:43.543" v="62"/>
          <ac:spMkLst>
            <pc:docMk/>
            <pc:sldMk cId="0" sldId="968"/>
            <ac:spMk id="5" creationId="{00000000-0000-0000-0000-000000000000}"/>
          </ac:spMkLst>
        </pc:spChg>
      </pc:sldChg>
      <pc:sldChg chg="delSp modSp add mod">
        <pc:chgData name="Lucas" userId="994d420d-07a6-4fa8-a80c-9d8953554780" providerId="ADAL" clId="{147B8328-3DF1-40DF-A72D-12F0BDCE5EF5}" dt="2021-08-18T09:59:38.872" v="445" actId="20577"/>
        <pc:sldMkLst>
          <pc:docMk/>
          <pc:sldMk cId="0" sldId="1193"/>
        </pc:sldMkLst>
        <pc:spChg chg="mod">
          <ac:chgData name="Lucas" userId="994d420d-07a6-4fa8-a80c-9d8953554780" providerId="ADAL" clId="{147B8328-3DF1-40DF-A72D-12F0BDCE5EF5}" dt="2021-08-18T09:58:29.789" v="428"/>
          <ac:spMkLst>
            <pc:docMk/>
            <pc:sldMk cId="0" sldId="1193"/>
            <ac:spMk id="4" creationId="{00000000-0000-0000-0000-000000000000}"/>
          </ac:spMkLst>
        </pc:spChg>
        <pc:spChg chg="del mod">
          <ac:chgData name="Lucas" userId="994d420d-07a6-4fa8-a80c-9d8953554780" providerId="ADAL" clId="{147B8328-3DF1-40DF-A72D-12F0BDCE5EF5}" dt="2021-08-18T09:58:32.360" v="429" actId="478"/>
          <ac:spMkLst>
            <pc:docMk/>
            <pc:sldMk cId="0" sldId="1193"/>
            <ac:spMk id="5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59:38.872" v="445" actId="20577"/>
          <ac:spMkLst>
            <pc:docMk/>
            <pc:sldMk cId="0" sldId="1193"/>
            <ac:spMk id="122885" creationId="{00000000-0000-0000-0000-000000000000}"/>
          </ac:spMkLst>
        </pc:spChg>
      </pc:sldChg>
      <pc:sldChg chg="delSp modSp add mod">
        <pc:chgData name="Lucas" userId="994d420d-07a6-4fa8-a80c-9d8953554780" providerId="ADAL" clId="{147B8328-3DF1-40DF-A72D-12F0BDCE5EF5}" dt="2021-08-18T09:48:38.544" v="224" actId="15"/>
        <pc:sldMkLst>
          <pc:docMk/>
          <pc:sldMk cId="0" sldId="1212"/>
        </pc:sldMkLst>
        <pc:spChg chg="mod">
          <ac:chgData name="Lucas" userId="994d420d-07a6-4fa8-a80c-9d8953554780" providerId="ADAL" clId="{147B8328-3DF1-40DF-A72D-12F0BDCE5EF5}" dt="2021-08-18T09:44:50.863" v="141"/>
          <ac:spMkLst>
            <pc:docMk/>
            <pc:sldMk cId="0" sldId="1212"/>
            <ac:spMk id="4" creationId="{00000000-0000-0000-0000-000000000000}"/>
          </ac:spMkLst>
        </pc:spChg>
        <pc:spChg chg="del mod">
          <ac:chgData name="Lucas" userId="994d420d-07a6-4fa8-a80c-9d8953554780" providerId="ADAL" clId="{147B8328-3DF1-40DF-A72D-12F0BDCE5EF5}" dt="2021-08-18T09:45:38.008" v="155" actId="478"/>
          <ac:spMkLst>
            <pc:docMk/>
            <pc:sldMk cId="0" sldId="1212"/>
            <ac:spMk id="5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45:08.764" v="145" actId="20577"/>
          <ac:spMkLst>
            <pc:docMk/>
            <pc:sldMk cId="0" sldId="1212"/>
            <ac:spMk id="113666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48:38.544" v="224" actId="15"/>
          <ac:spMkLst>
            <pc:docMk/>
            <pc:sldMk cId="0" sldId="1212"/>
            <ac:spMk id="113667" creationId="{00000000-0000-0000-0000-000000000000}"/>
          </ac:spMkLst>
        </pc:spChg>
      </pc:sldChg>
      <pc:sldChg chg="modSp add del">
        <pc:chgData name="Lucas" userId="994d420d-07a6-4fa8-a80c-9d8953554780" providerId="ADAL" clId="{147B8328-3DF1-40DF-A72D-12F0BDCE5EF5}" dt="2021-08-18T09:58:21.723" v="427" actId="47"/>
        <pc:sldMkLst>
          <pc:docMk/>
          <pc:sldMk cId="0" sldId="1214"/>
        </pc:sldMkLst>
        <pc:spChg chg="mod">
          <ac:chgData name="Lucas" userId="994d420d-07a6-4fa8-a80c-9d8953554780" providerId="ADAL" clId="{147B8328-3DF1-40DF-A72D-12F0BDCE5EF5}" dt="2021-08-18T09:48:55.102" v="225"/>
          <ac:spMkLst>
            <pc:docMk/>
            <pc:sldMk cId="0" sldId="1214"/>
            <ac:spMk id="15" creationId="{00000000-0000-0000-0000-000000000000}"/>
          </ac:spMkLst>
        </pc:spChg>
        <pc:spChg chg="mod">
          <ac:chgData name="Lucas" userId="994d420d-07a6-4fa8-a80c-9d8953554780" providerId="ADAL" clId="{147B8328-3DF1-40DF-A72D-12F0BDCE5EF5}" dt="2021-08-18T09:48:55.102" v="225"/>
          <ac:spMkLst>
            <pc:docMk/>
            <pc:sldMk cId="0" sldId="1214"/>
            <ac:spMk id="16" creationId="{00000000-0000-0000-0000-000000000000}"/>
          </ac:spMkLst>
        </pc:spChg>
      </pc:sldChg>
      <pc:sldChg chg="addSp modSp new mod">
        <pc:chgData name="Lucas" userId="994d420d-07a6-4fa8-a80c-9d8953554780" providerId="ADAL" clId="{147B8328-3DF1-40DF-A72D-12F0BDCE5EF5}" dt="2021-08-18T09:32:11.337" v="60" actId="1076"/>
        <pc:sldMkLst>
          <pc:docMk/>
          <pc:sldMk cId="147830499" sldId="1234"/>
        </pc:sldMkLst>
        <pc:spChg chg="mod">
          <ac:chgData name="Lucas" userId="994d420d-07a6-4fa8-a80c-9d8953554780" providerId="ADAL" clId="{147B8328-3DF1-40DF-A72D-12F0BDCE5EF5}" dt="2021-08-18T09:31:28.254" v="50" actId="20577"/>
          <ac:spMkLst>
            <pc:docMk/>
            <pc:sldMk cId="147830499" sldId="1234"/>
            <ac:spMk id="2" creationId="{0F20D3BD-4F7B-457D-9722-2D1A92CC091D}"/>
          </ac:spMkLst>
        </pc:spChg>
        <pc:spChg chg="mod">
          <ac:chgData name="Lucas" userId="994d420d-07a6-4fa8-a80c-9d8953554780" providerId="ADAL" clId="{147B8328-3DF1-40DF-A72D-12F0BDCE5EF5}" dt="2021-08-18T09:31:32.446" v="52" actId="5793"/>
          <ac:spMkLst>
            <pc:docMk/>
            <pc:sldMk cId="147830499" sldId="1234"/>
            <ac:spMk id="3" creationId="{627A5F07-09FB-4E9E-88D6-28FC10A808B6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9" creationId="{0CF0613E-E0AF-4774-8506-EF2A7F557833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0" creationId="{5F245BA6-80DE-42A9-A02F-72D8AC7FFB33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1" creationId="{AD1DCA5D-BA44-4C3C-9EC4-8D24E2DA0C95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2" creationId="{072DBB6C-07C0-496A-8929-9A324F9C02B2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3" creationId="{05CC269E-85CA-4500-A805-FA222B8CC941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4" creationId="{EF6CB07C-D2D8-4F54-A059-9A3D5993C78D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5" creationId="{4C2DB874-C282-4D32-AEE6-CC183D11DFEE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6" creationId="{3B52BADB-FC56-47DB-BF73-7BFCD117FEEB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7" creationId="{6C6DEAA3-65B2-46BE-856E-599B87EC654F}"/>
          </ac:spMkLst>
        </pc:spChg>
        <pc:spChg chg="mod">
          <ac:chgData name="Lucas" userId="994d420d-07a6-4fa8-a80c-9d8953554780" providerId="ADAL" clId="{147B8328-3DF1-40DF-A72D-12F0BDCE5EF5}" dt="2021-08-18T09:31:51.917" v="58" actId="1038"/>
          <ac:spMkLst>
            <pc:docMk/>
            <pc:sldMk cId="147830499" sldId="1234"/>
            <ac:spMk id="18" creationId="{A295B226-B67D-44BB-96CB-0844D5A4136A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0" creationId="{B3C9C1D4-4487-4805-B9F3-6288F1FE2AD0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1" creationId="{4AA5FB38-571E-49FF-A79A-570CC1A0CB56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2" creationId="{28C4047C-2A72-48CF-B9A3-FEB883F8649E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3" creationId="{C33D2335-99B2-4100-953A-1D58F8C2D876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4" creationId="{D24858D5-4D3D-4FA1-A26B-0E9BEEDF07A6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5" creationId="{5C2B6A94-657C-4A15-940C-2620368A45FA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6" creationId="{80746C24-DD23-497C-80C1-CCADE588CB11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7" creationId="{E90B53B2-0932-4B7D-B81E-04F1503126DF}"/>
          </ac:spMkLst>
        </pc:spChg>
        <pc:spChg chg="mod">
          <ac:chgData name="Lucas" userId="994d420d-07a6-4fa8-a80c-9d8953554780" providerId="ADAL" clId="{147B8328-3DF1-40DF-A72D-12F0BDCE5EF5}" dt="2021-08-18T09:32:11.337" v="60" actId="1076"/>
          <ac:spMkLst>
            <pc:docMk/>
            <pc:sldMk cId="147830499" sldId="1234"/>
            <ac:spMk id="28" creationId="{6AF04808-4127-4DDB-8963-2731360FA6F8}"/>
          </ac:spMkLst>
        </pc:spChg>
        <pc:grpChg chg="add mod">
          <ac:chgData name="Lucas" userId="994d420d-07a6-4fa8-a80c-9d8953554780" providerId="ADAL" clId="{147B8328-3DF1-40DF-A72D-12F0BDCE5EF5}" dt="2021-08-18T09:31:51.917" v="58" actId="1038"/>
          <ac:grpSpMkLst>
            <pc:docMk/>
            <pc:sldMk cId="147830499" sldId="1234"/>
            <ac:grpSpMk id="4" creationId="{F69D4A55-CC1A-4437-9E02-BEDBE80DF465}"/>
          </ac:grpSpMkLst>
        </pc:grpChg>
        <pc:grpChg chg="mod">
          <ac:chgData name="Lucas" userId="994d420d-07a6-4fa8-a80c-9d8953554780" providerId="ADAL" clId="{147B8328-3DF1-40DF-A72D-12F0BDCE5EF5}" dt="2021-08-18T09:31:51.917" v="58" actId="1038"/>
          <ac:grpSpMkLst>
            <pc:docMk/>
            <pc:sldMk cId="147830499" sldId="1234"/>
            <ac:grpSpMk id="5" creationId="{A5AB14B7-614A-4825-8B81-3FF3251AB873}"/>
          </ac:grpSpMkLst>
        </pc:grpChg>
        <pc:grpChg chg="mod">
          <ac:chgData name="Lucas" userId="994d420d-07a6-4fa8-a80c-9d8953554780" providerId="ADAL" clId="{147B8328-3DF1-40DF-A72D-12F0BDCE5EF5}" dt="2021-08-18T09:31:51.917" v="58" actId="1038"/>
          <ac:grpSpMkLst>
            <pc:docMk/>
            <pc:sldMk cId="147830499" sldId="1234"/>
            <ac:grpSpMk id="7" creationId="{1A66E82F-3715-4F25-8AC0-F830A200AE07}"/>
          </ac:grpSpMkLst>
        </pc:grpChg>
        <pc:grpChg chg="mod">
          <ac:chgData name="Lucas" userId="994d420d-07a6-4fa8-a80c-9d8953554780" providerId="ADAL" clId="{147B8328-3DF1-40DF-A72D-12F0BDCE5EF5}" dt="2021-08-18T09:31:51.917" v="58" actId="1038"/>
          <ac:grpSpMkLst>
            <pc:docMk/>
            <pc:sldMk cId="147830499" sldId="1234"/>
            <ac:grpSpMk id="8" creationId="{2ABE2662-EFEA-4D2A-B9B9-C64FB5191074}"/>
          </ac:grpSpMkLst>
        </pc:grpChg>
        <pc:grpChg chg="add mod">
          <ac:chgData name="Lucas" userId="994d420d-07a6-4fa8-a80c-9d8953554780" providerId="ADAL" clId="{147B8328-3DF1-40DF-A72D-12F0BDCE5EF5}" dt="2021-08-18T09:32:11.337" v="60" actId="1076"/>
          <ac:grpSpMkLst>
            <pc:docMk/>
            <pc:sldMk cId="147830499" sldId="1234"/>
            <ac:grpSpMk id="19" creationId="{5196AFD3-5605-43E6-9E6E-F9CB9C0528AF}"/>
          </ac:grpSpMkLst>
        </pc:grpChg>
        <pc:picChg chg="mod">
          <ac:chgData name="Lucas" userId="994d420d-07a6-4fa8-a80c-9d8953554780" providerId="ADAL" clId="{147B8328-3DF1-40DF-A72D-12F0BDCE5EF5}" dt="2021-08-18T09:31:51.917" v="58" actId="1038"/>
          <ac:picMkLst>
            <pc:docMk/>
            <pc:sldMk cId="147830499" sldId="1234"/>
            <ac:picMk id="6" creationId="{1E54EB2F-D434-4D81-926B-697635EA13C3}"/>
          </ac:picMkLst>
        </pc:picChg>
        <pc:picChg chg="mod">
          <ac:chgData name="Lucas" userId="994d420d-07a6-4fa8-a80c-9d8953554780" providerId="ADAL" clId="{147B8328-3DF1-40DF-A72D-12F0BDCE5EF5}" dt="2021-08-18T09:32:11.337" v="60" actId="1076"/>
          <ac:picMkLst>
            <pc:docMk/>
            <pc:sldMk cId="147830499" sldId="1234"/>
            <ac:picMk id="29" creationId="{A9339734-E392-4849-A832-4A37C19B2DEE}"/>
          </ac:picMkLst>
        </pc:picChg>
        <pc:picChg chg="mod">
          <ac:chgData name="Lucas" userId="994d420d-07a6-4fa8-a80c-9d8953554780" providerId="ADAL" clId="{147B8328-3DF1-40DF-A72D-12F0BDCE5EF5}" dt="2021-08-18T09:32:11.337" v="60" actId="1076"/>
          <ac:picMkLst>
            <pc:docMk/>
            <pc:sldMk cId="147830499" sldId="1234"/>
            <ac:picMk id="30" creationId="{5D77DF5F-F9E2-4452-BCBA-375A6CA86254}"/>
          </ac:picMkLst>
        </pc:picChg>
      </pc:sldChg>
      <pc:sldChg chg="addSp delSp modSp new mod modAnim">
        <pc:chgData name="Lucas" userId="994d420d-07a6-4fa8-a80c-9d8953554780" providerId="ADAL" clId="{147B8328-3DF1-40DF-A72D-12F0BDCE5EF5}" dt="2021-08-18T09:40:13.305" v="138" actId="1076"/>
        <pc:sldMkLst>
          <pc:docMk/>
          <pc:sldMk cId="1247496791" sldId="1235"/>
        </pc:sldMkLst>
        <pc:spChg chg="mod">
          <ac:chgData name="Lucas" userId="994d420d-07a6-4fa8-a80c-9d8953554780" providerId="ADAL" clId="{147B8328-3DF1-40DF-A72D-12F0BDCE5EF5}" dt="2021-08-18T09:33:36.438" v="92" actId="20577"/>
          <ac:spMkLst>
            <pc:docMk/>
            <pc:sldMk cId="1247496791" sldId="1235"/>
            <ac:spMk id="2" creationId="{74C7B9B2-AFE9-4F7A-90A0-6BDFADB38B0C}"/>
          </ac:spMkLst>
        </pc:spChg>
        <pc:spChg chg="mod">
          <ac:chgData name="Lucas" userId="994d420d-07a6-4fa8-a80c-9d8953554780" providerId="ADAL" clId="{147B8328-3DF1-40DF-A72D-12F0BDCE5EF5}" dt="2021-08-18T09:34:46.663" v="109" actId="20577"/>
          <ac:spMkLst>
            <pc:docMk/>
            <pc:sldMk cId="1247496791" sldId="1235"/>
            <ac:spMk id="3" creationId="{A42A343B-533D-400C-8122-C5F269A9C9AA}"/>
          </ac:spMkLst>
        </pc:spChg>
        <pc:spChg chg="add del mod">
          <ac:chgData name="Lucas" userId="994d420d-07a6-4fa8-a80c-9d8953554780" providerId="ADAL" clId="{147B8328-3DF1-40DF-A72D-12F0BDCE5EF5}" dt="2021-08-18T09:39:24.908" v="132" actId="478"/>
          <ac:spMkLst>
            <pc:docMk/>
            <pc:sldMk cId="1247496791" sldId="1235"/>
            <ac:spMk id="9" creationId="{1C347F79-46C0-4D2F-B210-18B397D4F5DB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2" creationId="{B9ED4050-9C81-442E-8A8E-8125390E5035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3" creationId="{4876522C-9DCA-41D0-912D-20ED9C71AE05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4" creationId="{ED1DD3D6-3870-4B87-B6ED-77E7667DE9C9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5" creationId="{CB62CA8D-EDDD-4053-8F87-3EFC2513DC19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7" creationId="{BF0F7476-A540-4A4C-BFD8-B8A79127256E}"/>
          </ac:spMkLst>
        </pc:spChg>
        <pc:spChg chg="add mod">
          <ac:chgData name="Lucas" userId="994d420d-07a6-4fa8-a80c-9d8953554780" providerId="ADAL" clId="{147B8328-3DF1-40DF-A72D-12F0BDCE5EF5}" dt="2021-08-18T09:39:44.079" v="134" actId="164"/>
          <ac:spMkLst>
            <pc:docMk/>
            <pc:sldMk cId="1247496791" sldId="1235"/>
            <ac:spMk id="18" creationId="{269E09AA-F734-480C-A25B-FA0F9A39CDD8}"/>
          </ac:spMkLst>
        </pc:spChg>
        <pc:spChg chg="mod">
          <ac:chgData name="Lucas" userId="994d420d-07a6-4fa8-a80c-9d8953554780" providerId="ADAL" clId="{147B8328-3DF1-40DF-A72D-12F0BDCE5EF5}" dt="2021-08-18T09:40:13.305" v="138" actId="1076"/>
          <ac:spMkLst>
            <pc:docMk/>
            <pc:sldMk cId="1247496791" sldId="1235"/>
            <ac:spMk id="22" creationId="{F72DAF17-A2E7-4347-B6B9-ED1EEDF46F3C}"/>
          </ac:spMkLst>
        </pc:spChg>
        <pc:grpChg chg="add mod">
          <ac:chgData name="Lucas" userId="994d420d-07a6-4fa8-a80c-9d8953554780" providerId="ADAL" clId="{147B8328-3DF1-40DF-A72D-12F0BDCE5EF5}" dt="2021-08-18T09:39:44.079" v="134" actId="164"/>
          <ac:grpSpMkLst>
            <pc:docMk/>
            <pc:sldMk cId="1247496791" sldId="1235"/>
            <ac:grpSpMk id="19" creationId="{70FFFDC6-1982-4F36-8D28-747985166D02}"/>
          </ac:grpSpMkLst>
        </pc:grpChg>
        <pc:grpChg chg="add mod">
          <ac:chgData name="Lucas" userId="994d420d-07a6-4fa8-a80c-9d8953554780" providerId="ADAL" clId="{147B8328-3DF1-40DF-A72D-12F0BDCE5EF5}" dt="2021-08-18T09:40:13.305" v="138" actId="1076"/>
          <ac:grpSpMkLst>
            <pc:docMk/>
            <pc:sldMk cId="1247496791" sldId="1235"/>
            <ac:grpSpMk id="20" creationId="{9D17C1EA-D4D1-4F79-8470-38E383E0CDD5}"/>
          </ac:grpSpMkLst>
        </pc:grp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4" creationId="{EFCA86D8-CB0F-48C2-9E61-46ED61A143A0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5" creationId="{F0D7CC4D-5D61-4120-AC68-2F20AEE6B3AF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6" creationId="{23831720-3B13-488A-8F2A-703A8AF03635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7" creationId="{295D2BD5-E901-403A-98A7-339534E71922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8" creationId="{AD2970E3-AC25-4DC8-B5FE-87B775AB0852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10" creationId="{8BF185CE-8DFC-42D7-80EB-3366123816A1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11" creationId="{609E3134-7471-4EBD-B0FB-47025543061F}"/>
          </ac:cxnSpMkLst>
        </pc:cxnChg>
        <pc:cxnChg chg="add mod">
          <ac:chgData name="Lucas" userId="994d420d-07a6-4fa8-a80c-9d8953554780" providerId="ADAL" clId="{147B8328-3DF1-40DF-A72D-12F0BDCE5EF5}" dt="2021-08-18T09:39:44.079" v="134" actId="164"/>
          <ac:cxnSpMkLst>
            <pc:docMk/>
            <pc:sldMk cId="1247496791" sldId="1235"/>
            <ac:cxnSpMk id="16" creationId="{F12EE2F1-6FF7-4C42-89FB-8576C546065C}"/>
          </ac:cxnSpMkLst>
        </pc:cxnChg>
        <pc:cxnChg chg="mod">
          <ac:chgData name="Lucas" userId="994d420d-07a6-4fa8-a80c-9d8953554780" providerId="ADAL" clId="{147B8328-3DF1-40DF-A72D-12F0BDCE5EF5}" dt="2021-08-18T09:40:13.305" v="138" actId="1076"/>
          <ac:cxnSpMkLst>
            <pc:docMk/>
            <pc:sldMk cId="1247496791" sldId="1235"/>
            <ac:cxnSpMk id="21" creationId="{5979F66D-B128-4F93-8A39-C1B2C05C53B2}"/>
          </ac:cxnSpMkLst>
        </pc:cxnChg>
      </pc:sldChg>
      <pc:sldChg chg="new del">
        <pc:chgData name="Lucas" userId="994d420d-07a6-4fa8-a80c-9d8953554780" providerId="ADAL" clId="{147B8328-3DF1-40DF-A72D-12F0BDCE5EF5}" dt="2021-08-18T10:00:00.506" v="446" actId="47"/>
        <pc:sldMkLst>
          <pc:docMk/>
          <pc:sldMk cId="1528128855" sldId="1236"/>
        </pc:sldMkLst>
      </pc:sldChg>
      <pc:sldChg chg="addSp delSp modSp new mod">
        <pc:chgData name="Lucas" userId="994d420d-07a6-4fa8-a80c-9d8953554780" providerId="ADAL" clId="{147B8328-3DF1-40DF-A72D-12F0BDCE5EF5}" dt="2021-08-18T09:58:14.645" v="426" actId="1076"/>
        <pc:sldMkLst>
          <pc:docMk/>
          <pc:sldMk cId="715706797" sldId="1237"/>
        </pc:sldMkLst>
        <pc:spChg chg="mod">
          <ac:chgData name="Lucas" userId="994d420d-07a6-4fa8-a80c-9d8953554780" providerId="ADAL" clId="{147B8328-3DF1-40DF-A72D-12F0BDCE5EF5}" dt="2021-08-18T09:52:21.962" v="259" actId="20577"/>
          <ac:spMkLst>
            <pc:docMk/>
            <pc:sldMk cId="715706797" sldId="1237"/>
            <ac:spMk id="2" creationId="{BA9C5E57-7EB1-4BC4-845F-1C8CB1AA343D}"/>
          </ac:spMkLst>
        </pc:spChg>
        <pc:spChg chg="mod">
          <ac:chgData name="Lucas" userId="994d420d-07a6-4fa8-a80c-9d8953554780" providerId="ADAL" clId="{147B8328-3DF1-40DF-A72D-12F0BDCE5EF5}" dt="2021-08-18T09:56:38.568" v="414" actId="20577"/>
          <ac:spMkLst>
            <pc:docMk/>
            <pc:sldMk cId="715706797" sldId="1237"/>
            <ac:spMk id="3" creationId="{951807A1-2B85-4744-8933-95002AB22FD9}"/>
          </ac:spMkLst>
        </pc:spChg>
        <pc:spChg chg="add del mod">
          <ac:chgData name="Lucas" userId="994d420d-07a6-4fa8-a80c-9d8953554780" providerId="ADAL" clId="{147B8328-3DF1-40DF-A72D-12F0BDCE5EF5}" dt="2021-08-18T09:57:26.798" v="418" actId="478"/>
          <ac:spMkLst>
            <pc:docMk/>
            <pc:sldMk cId="715706797" sldId="1237"/>
            <ac:spMk id="6" creationId="{C539CA4C-C7D7-4121-8EB3-51A90D9FD8B7}"/>
          </ac:spMkLst>
        </pc:spChg>
        <pc:spChg chg="mod topLvl">
          <ac:chgData name="Lucas" userId="994d420d-07a6-4fa8-a80c-9d8953554780" providerId="ADAL" clId="{147B8328-3DF1-40DF-A72D-12F0BDCE5EF5}" dt="2021-08-18T09:58:14.645" v="426" actId="1076"/>
          <ac:spMkLst>
            <pc:docMk/>
            <pc:sldMk cId="715706797" sldId="1237"/>
            <ac:spMk id="8" creationId="{F6921F05-B3FB-410D-8232-1E1F63674754}"/>
          </ac:spMkLst>
        </pc:spChg>
        <pc:spChg chg="mod topLvl">
          <ac:chgData name="Lucas" userId="994d420d-07a6-4fa8-a80c-9d8953554780" providerId="ADAL" clId="{147B8328-3DF1-40DF-A72D-12F0BDCE5EF5}" dt="2021-08-18T09:58:14.645" v="426" actId="1076"/>
          <ac:spMkLst>
            <pc:docMk/>
            <pc:sldMk cId="715706797" sldId="1237"/>
            <ac:spMk id="9" creationId="{2ED1752C-EC89-4397-BE38-BF004C4DBA01}"/>
          </ac:spMkLst>
        </pc:spChg>
        <pc:spChg chg="del mod">
          <ac:chgData name="Lucas" userId="994d420d-07a6-4fa8-a80c-9d8953554780" providerId="ADAL" clId="{147B8328-3DF1-40DF-A72D-12F0BDCE5EF5}" dt="2021-08-18T09:57:28.959" v="419" actId="478"/>
          <ac:spMkLst>
            <pc:docMk/>
            <pc:sldMk cId="715706797" sldId="1237"/>
            <ac:spMk id="10" creationId="{F6961663-0D9C-4E7B-9DCE-8DAB72C1DEDF}"/>
          </ac:spMkLst>
        </pc:spChg>
        <pc:grpChg chg="add del mod">
          <ac:chgData name="Lucas" userId="994d420d-07a6-4fa8-a80c-9d8953554780" providerId="ADAL" clId="{147B8328-3DF1-40DF-A72D-12F0BDCE5EF5}" dt="2021-08-18T09:57:26.798" v="418" actId="478"/>
          <ac:grpSpMkLst>
            <pc:docMk/>
            <pc:sldMk cId="715706797" sldId="1237"/>
            <ac:grpSpMk id="4" creationId="{39309C30-27E5-4FEB-ACA8-B3E3F40CCDA3}"/>
          </ac:grpSpMkLst>
        </pc:grpChg>
        <pc:grpChg chg="del mod">
          <ac:chgData name="Lucas" userId="994d420d-07a6-4fa8-a80c-9d8953554780" providerId="ADAL" clId="{147B8328-3DF1-40DF-A72D-12F0BDCE5EF5}" dt="2021-08-18T09:57:35.673" v="420" actId="165"/>
          <ac:grpSpMkLst>
            <pc:docMk/>
            <pc:sldMk cId="715706797" sldId="1237"/>
            <ac:grpSpMk id="5" creationId="{6422914B-6C82-4B8B-BB18-0AA154773441}"/>
          </ac:grpSpMkLst>
        </pc:grpChg>
        <pc:picChg chg="mod topLvl">
          <ac:chgData name="Lucas" userId="994d420d-07a6-4fa8-a80c-9d8953554780" providerId="ADAL" clId="{147B8328-3DF1-40DF-A72D-12F0BDCE5EF5}" dt="2021-08-18T09:58:14.645" v="426" actId="1076"/>
          <ac:picMkLst>
            <pc:docMk/>
            <pc:sldMk cId="715706797" sldId="1237"/>
            <ac:picMk id="7" creationId="{55758D20-7D8B-4AE9-90BD-C22DC3215078}"/>
          </ac:picMkLst>
        </pc:picChg>
      </pc:sldChg>
    </pc:docChg>
  </pc:docChgLst>
  <pc:docChgLst>
    <pc:chgData name="Lucas Ferreira Bernardino" userId="994d420d-07a6-4fa8-a80c-9d8953554780" providerId="ADAL" clId="{D18CD179-68BC-490B-8381-B4368C8009E3}"/>
    <pc:docChg chg="modSld">
      <pc:chgData name="Lucas Ferreira Bernardino" userId="994d420d-07a6-4fa8-a80c-9d8953554780" providerId="ADAL" clId="{D18CD179-68BC-490B-8381-B4368C8009E3}" dt="2022-12-07T10:40:10.124" v="0" actId="20578"/>
      <pc:docMkLst>
        <pc:docMk/>
      </pc:docMkLst>
      <pc:sldChg chg="modSp">
        <pc:chgData name="Lucas Ferreira Bernardino" userId="994d420d-07a6-4fa8-a80c-9d8953554780" providerId="ADAL" clId="{D18CD179-68BC-490B-8381-B4368C8009E3}" dt="2022-12-07T10:40:10.124" v="0" actId="20578"/>
        <pc:sldMkLst>
          <pc:docMk/>
          <pc:sldMk cId="0" sldId="873"/>
        </pc:sldMkLst>
        <pc:spChg chg="mod">
          <ac:chgData name="Lucas Ferreira Bernardino" userId="994d420d-07a6-4fa8-a80c-9d8953554780" providerId="ADAL" clId="{D18CD179-68BC-490B-8381-B4368C8009E3}" dt="2022-12-07T10:40:10.124" v="0" actId="20578"/>
          <ac:spMkLst>
            <pc:docMk/>
            <pc:sldMk cId="0" sldId="873"/>
            <ac:spMk id="450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C6C8-E2D8-4A88-9F97-1D464E15087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B42C-119C-41DC-97AE-D95F3322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3EDAA-DF43-4145-9813-24E9B209447A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23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71525"/>
            <a:ext cx="6581775" cy="37036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03847"/>
            <a:ext cx="4979135" cy="4475321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7AD41E-C704-4F90-9FEB-2495CA4D210B}" type="slidenum">
              <a:rPr lang="ar-SA" altLang="nb-NO" smtClean="0"/>
              <a:pPr>
                <a:spcBef>
                  <a:spcPct val="0"/>
                </a:spcBef>
              </a:pPr>
              <a:t>24</a:t>
            </a:fld>
            <a:endParaRPr lang="nn-NO" altLang="nb-NO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71525"/>
            <a:ext cx="6581775" cy="37036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03847"/>
            <a:ext cx="4979135" cy="4475321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25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26DEF0-C805-4CAF-B8AE-C900B25204A6}" type="slidenum">
              <a:rPr lang="ar-SA" altLang="nb-NO" smtClean="0"/>
              <a:pPr>
                <a:spcBef>
                  <a:spcPct val="0"/>
                </a:spcBef>
              </a:pPr>
              <a:t>26</a:t>
            </a:fld>
            <a:endParaRPr lang="nn-NO" alt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16505D-36F6-424A-90A6-D368148F430E}" type="slidenum">
              <a:rPr lang="ar-SA" altLang="nb-NO" smtClean="0"/>
              <a:pPr>
                <a:spcBef>
                  <a:spcPct val="0"/>
                </a:spcBef>
              </a:pPr>
              <a:t>27</a:t>
            </a:fld>
            <a:endParaRPr lang="nn-NO" alt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28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934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A8FF22-A1D9-4046-9ED2-6E49DD630355}" type="slidenum">
              <a:rPr lang="ar-SA" altLang="nb-NO" smtClean="0"/>
              <a:pPr>
                <a:spcBef>
                  <a:spcPct val="0"/>
                </a:spcBef>
              </a:pPr>
              <a:t>29</a:t>
            </a:fld>
            <a:endParaRPr lang="nn-NO" altLang="nb-NO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52CF8-00A1-40D6-8E7C-45F39F245A2E}" type="slidenum">
              <a:rPr lang="ar-SA" altLang="nb-NO" smtClean="0"/>
              <a:pPr>
                <a:spcBef>
                  <a:spcPct val="0"/>
                </a:spcBef>
              </a:pPr>
              <a:t>30</a:t>
            </a:fld>
            <a:endParaRPr lang="nn-NO" altLang="nb-NO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F30410-CE0E-44DA-8719-F226D62A164A}" type="slidenum">
              <a:rPr lang="ar-SA" altLang="nb-NO" smtClean="0"/>
              <a:pPr>
                <a:spcBef>
                  <a:spcPct val="0"/>
                </a:spcBef>
              </a:pPr>
              <a:t>31</a:t>
            </a:fld>
            <a:endParaRPr lang="nn-NO" altLang="nb-NO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969DF9-A51F-4129-A739-7381CFAAAE3B}" type="slidenum">
              <a:rPr lang="ar-SA" altLang="nb-NO" smtClean="0"/>
              <a:pPr>
                <a:spcBef>
                  <a:spcPct val="0"/>
                </a:spcBef>
              </a:pPr>
              <a:t>32</a:t>
            </a:fld>
            <a:endParaRPr lang="nn-NO" altLang="nb-NO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9A657B-6FDF-472E-AFC9-A52A4A0B3BE1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EF236E-643B-4244-86E8-50A105C52EDF}" type="slidenum">
              <a:rPr lang="ar-SA" altLang="nb-NO" smtClean="0"/>
              <a:pPr>
                <a:spcBef>
                  <a:spcPct val="0"/>
                </a:spcBef>
              </a:pPr>
              <a:t>33</a:t>
            </a:fld>
            <a:endParaRPr lang="nn-NO" altLang="nb-NO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34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48048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36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74" y="4724479"/>
            <a:ext cx="4991841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37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74" y="4724479"/>
            <a:ext cx="4991841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7402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38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74" y="4724479"/>
            <a:ext cx="4991841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0939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39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74" y="4724479"/>
            <a:ext cx="4991841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81642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5A68D-751E-4E56-8386-1FE6710E5EB7}" type="slidenum">
              <a:rPr lang="ar-SA" altLang="nb-NO" smtClean="0"/>
              <a:pPr>
                <a:spcBef>
                  <a:spcPct val="0"/>
                </a:spcBef>
              </a:pPr>
              <a:t>40</a:t>
            </a:fld>
            <a:endParaRPr lang="nn-NO" altLang="nb-NO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29400" cy="37306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24479"/>
            <a:ext cx="4995016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538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61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33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2163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93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5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7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09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886ECF-4E4D-4638-BA1F-9B31F81D679F}" type="slidenum">
              <a:rPr lang="ar-SA" altLang="nb-NO" smtClean="0"/>
              <a:pPr>
                <a:spcBef>
                  <a:spcPct val="0"/>
                </a:spcBef>
              </a:pPr>
              <a:t>41</a:t>
            </a:fld>
            <a:endParaRPr lang="nn-NO" altLang="nb-NO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/>
              <a:t>First </a:t>
            </a:r>
            <a:r>
              <a:rPr lang="nb-NO" altLang="nb-NO" dirty="0" err="1"/>
              <a:t>lecture</a:t>
            </a:r>
            <a:r>
              <a:rPr lang="nb-NO" altLang="nb-NO" dirty="0"/>
              <a:t>: </a:t>
            </a:r>
            <a:r>
              <a:rPr lang="nb-NO" altLang="nb-NO" dirty="0" err="1"/>
              <a:t>ended</a:t>
            </a:r>
            <a:r>
              <a:rPr lang="nb-NO" altLang="nb-NO" dirty="0"/>
              <a:t> </a:t>
            </a:r>
            <a:r>
              <a:rPr lang="nb-NO" altLang="nb-NO" dirty="0" err="1"/>
              <a:t>on</a:t>
            </a:r>
            <a:r>
              <a:rPr lang="nb-NO" altLang="nb-NO" dirty="0"/>
              <a:t> </a:t>
            </a:r>
            <a:r>
              <a:rPr lang="nb-NO" altLang="nb-NO" dirty="0" err="1"/>
              <a:t>this</a:t>
            </a:r>
            <a:r>
              <a:rPr lang="nb-NO" altLang="nb-NO" dirty="0"/>
              <a:t> slide</a:t>
            </a:r>
            <a:endParaRPr lang="en-US" altLang="nb-NO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64B037-2859-4DC8-B6BB-E771157692C8}" type="slidenum">
              <a:rPr lang="ar-SA" altLang="nb-NO" smtClean="0"/>
              <a:pPr>
                <a:spcBef>
                  <a:spcPct val="0"/>
                </a:spcBef>
              </a:pPr>
              <a:t>43</a:t>
            </a:fld>
            <a:endParaRPr lang="nn-NO" altLang="nb-NO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EB8BC5-6DD7-4BE5-B360-029175665581}" type="slidenum">
              <a:rPr lang="ar-SA" altLang="nb-NO" smtClean="0"/>
              <a:pPr>
                <a:spcBef>
                  <a:spcPct val="0"/>
                </a:spcBef>
              </a:pPr>
              <a:t>44</a:t>
            </a:fld>
            <a:endParaRPr lang="nn-NO" altLang="nb-NO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057C-B314-47F0-885F-4B8596B7C786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EB8BC5-6DD7-4BE5-B360-029175665581}" type="slidenum">
              <a:rPr lang="ar-SA" altLang="nb-NO" smtClean="0"/>
              <a:pPr>
                <a:spcBef>
                  <a:spcPct val="0"/>
                </a:spcBef>
              </a:pPr>
              <a:t>45</a:t>
            </a:fld>
            <a:endParaRPr lang="nn-NO" altLang="nb-NO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7101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66C1F7-2177-4249-813C-BA5810A1CA8A}" type="slidenum">
              <a:rPr lang="ar-SA" altLang="nb-NO" smtClean="0"/>
              <a:pPr>
                <a:spcBef>
                  <a:spcPct val="0"/>
                </a:spcBef>
              </a:pPr>
              <a:t>46</a:t>
            </a:fld>
            <a:endParaRPr lang="nn-NO" altLang="nb-NO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66C1F7-2177-4249-813C-BA5810A1CA8A}" type="slidenum">
              <a:rPr lang="ar-SA" altLang="nb-NO" smtClean="0"/>
              <a:pPr>
                <a:spcBef>
                  <a:spcPct val="0"/>
                </a:spcBef>
              </a:pPr>
              <a:t>47</a:t>
            </a:fld>
            <a:endParaRPr lang="nn-NO" altLang="nb-NO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3808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B44D786B-29E3-4367-94D3-EF529F78BE7B}" type="slidenum">
              <a:rPr lang="ar-SA" altLang="nb-NO" smtClean="0"/>
              <a:pPr defTabSz="914400">
                <a:spcBef>
                  <a:spcPct val="0"/>
                </a:spcBef>
              </a:pPr>
              <a:t>48</a:t>
            </a:fld>
            <a:endParaRPr lang="nn-NO" altLang="nb-NO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EDA55C-350A-4A0C-BBF3-55C8458EE6F4}" type="slidenum">
              <a:rPr lang="ar-SA" altLang="nb-NO" smtClean="0"/>
              <a:pPr>
                <a:spcBef>
                  <a:spcPct val="0"/>
                </a:spcBef>
              </a:pPr>
              <a:t>50</a:t>
            </a:fld>
            <a:endParaRPr lang="nn-NO" altLang="nb-NO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9E7B3B-3225-4231-B536-589CC4757D73}" type="slidenum">
              <a:rPr lang="ar-SA" altLang="nb-NO" smtClean="0"/>
              <a:pPr>
                <a:spcBef>
                  <a:spcPct val="0"/>
                </a:spcBef>
              </a:pPr>
              <a:t>51</a:t>
            </a:fld>
            <a:endParaRPr lang="nn-NO" altLang="nb-NO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F8B372-C169-4C94-A6E2-0F2DABE00BA6}" type="slidenum">
              <a:rPr lang="ar-SA" altLang="nb-NO" smtClean="0"/>
              <a:pPr>
                <a:spcBef>
                  <a:spcPct val="0"/>
                </a:spcBef>
              </a:pPr>
              <a:t>52</a:t>
            </a:fld>
            <a:endParaRPr lang="nn-NO" altLang="nb-NO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9E6047-1B56-4A7A-98F6-5E4E1416DB02}" type="slidenum">
              <a:rPr lang="ar-SA" altLang="nb-NO" smtClean="0"/>
              <a:pPr>
                <a:spcBef>
                  <a:spcPct val="0"/>
                </a:spcBef>
              </a:pPr>
              <a:t>53</a:t>
            </a:fld>
            <a:endParaRPr lang="nn-NO" altLang="nb-NO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56" y="4722892"/>
            <a:ext cx="5446077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12D6F1-B017-42CF-A7C0-7693162395E3}" type="slidenum">
              <a:rPr lang="ar-SA" altLang="nb-NO" smtClean="0"/>
              <a:pPr>
                <a:spcBef>
                  <a:spcPct val="0"/>
                </a:spcBef>
              </a:pPr>
              <a:t>58</a:t>
            </a:fld>
            <a:endParaRPr lang="nn-NO" altLang="nb-NO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EE3FF1-0E69-47C0-97B1-FF8D79A9AB42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B12F6-F921-4371-AB54-574063B639A0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29F338-B0DB-46B6-AED1-7A37B85F4732}" type="slidenum">
              <a:rPr lang="ar-SA" altLang="nb-NO" smtClean="0"/>
              <a:pPr>
                <a:spcBef>
                  <a:spcPct val="0"/>
                </a:spcBef>
              </a:pPr>
              <a:t>17</a:t>
            </a:fld>
            <a:endParaRPr lang="nn-NO" alt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F46AC3-9480-4F08-81AA-330C7ADB5741}" type="slidenum">
              <a:rPr lang="ar-SA" altLang="nb-NO" smtClean="0"/>
              <a:pPr>
                <a:spcBef>
                  <a:spcPct val="0"/>
                </a:spcBef>
              </a:pPr>
              <a:t>18</a:t>
            </a:fld>
            <a:endParaRPr lang="nn-NO" alt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A67588-5ED8-4456-9D95-1341EAB2D187}" type="slidenum">
              <a:rPr lang="ar-SA" altLang="nb-NO" smtClean="0"/>
              <a:pPr>
                <a:spcBef>
                  <a:spcPct val="0"/>
                </a:spcBef>
              </a:pPr>
              <a:t>19</a:t>
            </a:fld>
            <a:endParaRPr lang="nn-NO" altLang="nb-NO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5"/>
            <a:ext cx="10363200" cy="58477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905292" y="274639"/>
            <a:ext cx="6771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4667" y="274639"/>
            <a:ext cx="72813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3" y="539750"/>
            <a:ext cx="10363200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333" y="19780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22533" y="19780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2533" y="41116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1771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2837" y="1063488"/>
            <a:ext cx="9876539" cy="535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058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105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486282" y="1600201"/>
            <a:ext cx="4890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7074282" y="1600201"/>
            <a:ext cx="48985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8E696FB-3004-4858-86F5-4F80EBA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1426235" y="1535113"/>
            <a:ext cx="50225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1426235" y="2174875"/>
            <a:ext cx="50225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10003" y="1535113"/>
            <a:ext cx="50829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4"/>
          </p:nvPr>
        </p:nvSpPr>
        <p:spPr>
          <a:xfrm>
            <a:off x="7010002" y="2174875"/>
            <a:ext cx="50829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010203B-39ED-40D0-838F-4CFB73DD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87FBC053-B5E0-459F-80B7-70630B41DCDE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9F38FF88-AE8D-490D-9023-753D5ADD880F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66189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523322" y="273051"/>
            <a:ext cx="63534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89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053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2837" y="1043610"/>
            <a:ext cx="9876539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96B2-A411-4787-9CEB-D1DE216D9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nb-NO" altLang="nb-NO" sz="4400" dirty="0" err="1"/>
              <a:t>Plantwide</a:t>
            </a:r>
            <a:r>
              <a:rPr lang="nb-NO" altLang="nb-NO" sz="4400" dirty="0"/>
              <a:t> </a:t>
            </a:r>
            <a:r>
              <a:rPr lang="nb-NO" altLang="nb-NO" sz="4400" dirty="0" err="1"/>
              <a:t>process</a:t>
            </a:r>
            <a:r>
              <a:rPr lang="nb-NO" altLang="nb-NO" sz="4400" dirty="0"/>
              <a:t> </a:t>
            </a:r>
            <a:r>
              <a:rPr lang="nb-NO" altLang="nb-NO" sz="4400" dirty="0" err="1"/>
              <a:t>control</a:t>
            </a:r>
            <a:r>
              <a:rPr lang="nb-NO" altLang="nb-NO" sz="4400" dirty="0"/>
              <a:t>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2E33B-C8DE-4012-B113-6E0B3CE6B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Sigurd Skogestad</a:t>
            </a:r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ED72297C-F7C1-4F27-B5A9-211822C40228}"/>
              </a:ext>
            </a:extLst>
          </p:cNvPr>
          <p:cNvSpPr txBox="1"/>
          <p:nvPr/>
        </p:nvSpPr>
        <p:spPr>
          <a:xfrm rot="16200000">
            <a:off x="-730454" y="3825986"/>
            <a:ext cx="528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Norwegian </a:t>
            </a:r>
            <a:r>
              <a:rPr lang="nb-NO" dirty="0" err="1">
                <a:solidFill>
                  <a:schemeClr val="bg1"/>
                </a:solidFill>
              </a:rPr>
              <a:t>University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9978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8D7CC-5739-4B06-93B9-B4887B1B79C5}"/>
              </a:ext>
            </a:extLst>
          </p:cNvPr>
          <p:cNvGrpSpPr/>
          <p:nvPr/>
        </p:nvGrpSpPr>
        <p:grpSpPr>
          <a:xfrm>
            <a:off x="4763124" y="1814515"/>
            <a:ext cx="2954973" cy="2529427"/>
            <a:chOff x="3007730" y="1486323"/>
            <a:chExt cx="2954973" cy="2529427"/>
          </a:xfrm>
        </p:grpSpPr>
        <p:sp>
          <p:nvSpPr>
            <p:cNvPr id="17410" name="Line 4"/>
            <p:cNvSpPr>
              <a:spLocks noChangeShapeType="1"/>
            </p:cNvSpPr>
            <p:nvPr/>
          </p:nvSpPr>
          <p:spPr bwMode="auto">
            <a:xfrm>
              <a:off x="3657653" y="189443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1" name="Line 5"/>
            <p:cNvSpPr>
              <a:spLocks noChangeShapeType="1"/>
            </p:cNvSpPr>
            <p:nvPr/>
          </p:nvSpPr>
          <p:spPr bwMode="auto">
            <a:xfrm>
              <a:off x="3657653" y="3046959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2" name="Line 6"/>
            <p:cNvSpPr>
              <a:spLocks noChangeShapeType="1"/>
            </p:cNvSpPr>
            <p:nvPr/>
          </p:nvSpPr>
          <p:spPr bwMode="auto">
            <a:xfrm>
              <a:off x="4594278" y="189443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3" name="Line 7"/>
            <p:cNvSpPr>
              <a:spLocks noChangeShapeType="1"/>
            </p:cNvSpPr>
            <p:nvPr/>
          </p:nvSpPr>
          <p:spPr bwMode="auto">
            <a:xfrm>
              <a:off x="3657653" y="211033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>
              <a:off x="3657653" y="2110334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5" name="Line 9"/>
            <p:cNvSpPr>
              <a:spLocks noChangeShapeType="1"/>
            </p:cNvSpPr>
            <p:nvPr/>
          </p:nvSpPr>
          <p:spPr bwMode="auto">
            <a:xfrm>
              <a:off x="4594278" y="1965871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6" name="Line 10"/>
            <p:cNvSpPr>
              <a:spLocks noChangeShapeType="1"/>
            </p:cNvSpPr>
            <p:nvPr/>
          </p:nvSpPr>
          <p:spPr bwMode="auto">
            <a:xfrm>
              <a:off x="4738740" y="1965871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>
              <a:off x="4594278" y="2973934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>
              <a:off x="4738740" y="2254796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5097515" y="2037309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+mn-lt"/>
                </a:rPr>
                <a:t>LC</a:t>
              </a:r>
            </a:p>
          </p:txBody>
        </p:sp>
        <p:sp>
          <p:nvSpPr>
            <p:cNvPr id="17420" name="Text Box 14"/>
            <p:cNvSpPr txBox="1">
              <a:spLocks noChangeArrowheads="1"/>
            </p:cNvSpPr>
            <p:nvPr/>
          </p:nvSpPr>
          <p:spPr bwMode="auto">
            <a:xfrm>
              <a:off x="4748265" y="1894434"/>
              <a:ext cx="3492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+mn-lt"/>
                </a:rPr>
                <a:t>H</a:t>
              </a:r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>
              <a:off x="5315003" y="167853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22" name="Text Box 16"/>
            <p:cNvSpPr txBox="1">
              <a:spLocks noChangeArrowheads="1"/>
            </p:cNvSpPr>
            <p:nvPr/>
          </p:nvSpPr>
          <p:spPr bwMode="auto">
            <a:xfrm>
              <a:off x="5306291" y="1626146"/>
              <a:ext cx="45557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+mn-lt"/>
                </a:rPr>
                <a:t>H</a:t>
              </a:r>
              <a:r>
                <a:rPr lang="en-US" altLang="nb-NO" baseline="-25000">
                  <a:latin typeface="+mn-lt"/>
                </a:rPr>
                <a:t>s</a:t>
              </a:r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3225853" y="1822996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3873553" y="1822996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3007730" y="1486323"/>
              <a:ext cx="72006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600" dirty="0">
                  <a:latin typeface="+mn-lt"/>
                </a:rPr>
                <a:t>Inflow</a:t>
              </a:r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>
              <a:off x="4305353" y="2902496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27" name="Line 21"/>
            <p:cNvSpPr>
              <a:spLocks noChangeShapeType="1"/>
            </p:cNvSpPr>
            <p:nvPr/>
          </p:nvSpPr>
          <p:spPr bwMode="auto">
            <a:xfrm>
              <a:off x="4305353" y="3550196"/>
              <a:ext cx="1657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7428" name="Text Box 22"/>
            <p:cNvSpPr txBox="1">
              <a:spLocks noChangeArrowheads="1"/>
            </p:cNvSpPr>
            <p:nvPr/>
          </p:nvSpPr>
          <p:spPr bwMode="auto">
            <a:xfrm>
              <a:off x="4929585" y="3677196"/>
              <a:ext cx="8803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600" dirty="0">
                  <a:latin typeface="+mn-lt"/>
                </a:rPr>
                <a:t>Outflow</a:t>
              </a:r>
            </a:p>
          </p:txBody>
        </p:sp>
        <p:sp>
          <p:nvSpPr>
            <p:cNvPr id="17429" name="AutoShape 23"/>
            <p:cNvSpPr>
              <a:spLocks noChangeArrowheads="1"/>
            </p:cNvSpPr>
            <p:nvPr/>
          </p:nvSpPr>
          <p:spPr bwMode="auto">
            <a:xfrm rot="5400000">
              <a:off x="5240391" y="3358108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>
                <a:latin typeface="+mn-lt"/>
              </a:endParaRPr>
            </a:p>
          </p:txBody>
        </p:sp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 flipV="1">
              <a:off x="5348340" y="2542134"/>
              <a:ext cx="1905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</p:grpSp>
      <p:sp>
        <p:nvSpPr>
          <p:cNvPr id="10263" name="Text Box 61"/>
          <p:cNvSpPr txBox="1">
            <a:spLocks noChangeArrowheads="1"/>
          </p:cNvSpPr>
          <p:nvPr/>
        </p:nvSpPr>
        <p:spPr bwMode="auto">
          <a:xfrm>
            <a:off x="4046821" y="5043487"/>
            <a:ext cx="48463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solidFill>
                  <a:srgbClr val="FF0000"/>
                </a:solidFill>
                <a:latin typeface="+mn-lt"/>
              </a:rPr>
              <a:t>INPUT (u): OUTFLOW </a:t>
            </a:r>
            <a:r>
              <a:rPr lang="nb-NO" altLang="nb-NO" dirty="0">
                <a:latin typeface="+mn-lt"/>
              </a:rPr>
              <a:t>(Input for </a:t>
            </a:r>
            <a:r>
              <a:rPr lang="nb-NO" altLang="nb-NO" dirty="0" err="1">
                <a:latin typeface="+mn-lt"/>
              </a:rPr>
              <a:t>control</a:t>
            </a:r>
            <a:r>
              <a:rPr lang="nb-NO" altLang="nb-NO" dirty="0">
                <a:latin typeface="+mn-lt"/>
              </a:rPr>
              <a:t>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+mn-lt"/>
              </a:rPr>
              <a:t>OUTPUT (y):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+mn-lt"/>
              </a:rPr>
              <a:t>DISTURBANCE (d): INFLOW</a:t>
            </a:r>
            <a:endParaRPr lang="en-US" altLang="nb-NO" dirty="0">
              <a:latin typeface="+mn-lt"/>
            </a:endParaRPr>
          </a:p>
        </p:txBody>
      </p:sp>
      <p:sp>
        <p:nvSpPr>
          <p:cNvPr id="17432" name="Text Box 62"/>
          <p:cNvSpPr txBox="1">
            <a:spLocks noChangeArrowheads="1"/>
          </p:cNvSpPr>
          <p:nvPr/>
        </p:nvSpPr>
        <p:spPr bwMode="auto">
          <a:xfrm>
            <a:off x="6059198" y="692151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3200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48813-0818-4DA5-8184-D300BCB6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Level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D39F5B-07DF-7CA2-CC9C-BC943ED5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278" y="3094078"/>
            <a:ext cx="5162951" cy="21034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7A41C7-173E-781C-9543-A53806B3AD1A}"/>
              </a:ext>
            </a:extLst>
          </p:cNvPr>
          <p:cNvGrpSpPr/>
          <p:nvPr/>
        </p:nvGrpSpPr>
        <p:grpSpPr>
          <a:xfrm>
            <a:off x="2484110" y="1428876"/>
            <a:ext cx="3486150" cy="1327097"/>
            <a:chOff x="1326642" y="647700"/>
            <a:chExt cx="4648200" cy="17694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B294DC-C3C2-0F78-9892-78A414F0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6642" y="647700"/>
              <a:ext cx="4648200" cy="1485900"/>
            </a:xfrm>
            <a:prstGeom prst="rect">
              <a:avLst/>
            </a:prstGeom>
          </p:spPr>
        </p:pic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0EDE549F-B553-E367-6856-4CCE4BEE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317" y="1955497"/>
              <a:ext cx="3389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MV = manipulated variable (controller output)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CV = </a:t>
              </a:r>
              <a:r>
                <a:rPr lang="nb-NO" altLang="nb-NO" sz="825" dirty="0" err="1"/>
                <a:t>controlled</a:t>
              </a:r>
              <a:r>
                <a:rPr lang="nb-NO" altLang="nb-NO" sz="825" dirty="0"/>
                <a:t> variable      (controller input)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3D8C131-90E3-9295-45EB-3F76162A9F82}"/>
              </a:ext>
            </a:extLst>
          </p:cNvPr>
          <p:cNvSpPr txBox="1"/>
          <p:nvPr/>
        </p:nvSpPr>
        <p:spPr>
          <a:xfrm>
            <a:off x="4102205" y="5532862"/>
            <a:ext cx="598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Block diagrams: All lines </a:t>
            </a:r>
            <a:r>
              <a:rPr lang="nb-NO" dirty="0" err="1">
                <a:highlight>
                  <a:srgbClr val="FFFF00"/>
                </a:highlight>
              </a:rPr>
              <a:t>are</a:t>
            </a:r>
            <a:r>
              <a:rPr lang="nb-NO" dirty="0">
                <a:highlight>
                  <a:srgbClr val="FFFF00"/>
                </a:highlight>
              </a:rPr>
              <a:t> signals (</a:t>
            </a:r>
            <a:r>
              <a:rPr lang="nb-NO" dirty="0" err="1">
                <a:highlight>
                  <a:srgbClr val="FFFF00"/>
                </a:highlight>
              </a:rPr>
              <a:t>information</a:t>
            </a:r>
            <a:r>
              <a:rPr lang="nb-NO" dirty="0">
                <a:highlight>
                  <a:srgbClr val="FFFF00"/>
                </a:highlight>
              </a:rPr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3BC24-CF00-C4AD-9815-8971AEA73D52}"/>
              </a:ext>
            </a:extLst>
          </p:cNvPr>
          <p:cNvSpPr txBox="1"/>
          <p:nvPr/>
        </p:nvSpPr>
        <p:spPr>
          <a:xfrm>
            <a:off x="2244673" y="3429000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/>
              <a:t>Combine</a:t>
            </a:r>
            <a:r>
              <a:rPr lang="nb-NO" sz="1350" dirty="0"/>
              <a:t>:</a:t>
            </a:r>
            <a:endParaRPr lang="en-US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6FC166-C14D-90AB-982F-C5B02527DE41}"/>
              </a:ext>
            </a:extLst>
          </p:cNvPr>
          <p:cNvGrpSpPr/>
          <p:nvPr/>
        </p:nvGrpSpPr>
        <p:grpSpPr>
          <a:xfrm>
            <a:off x="6764666" y="1023364"/>
            <a:ext cx="3517815" cy="2057082"/>
            <a:chOff x="6987553" y="221485"/>
            <a:chExt cx="4690420" cy="27427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601A8-FC08-C663-187B-4F3F0817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7553" y="221485"/>
              <a:ext cx="3924300" cy="2038350"/>
            </a:xfrm>
            <a:prstGeom prst="rect">
              <a:avLst/>
            </a:prstGeom>
          </p:spPr>
        </p:pic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D0AAD4D3-9926-544E-6C1D-E1BB5394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3333" y="2164042"/>
              <a:ext cx="348464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u = </a:t>
              </a:r>
              <a:r>
                <a:rPr lang="nb-NO" altLang="nb-NO" sz="825" dirty="0" err="1"/>
                <a:t>process</a:t>
              </a:r>
              <a:r>
                <a:rPr lang="nb-NO" altLang="nb-NO" sz="825" dirty="0"/>
                <a:t> input  (</a:t>
              </a:r>
              <a:r>
                <a:rPr lang="nb-NO" altLang="nb-NO" sz="825" dirty="0" err="1"/>
                <a:t>adjustable</a:t>
              </a:r>
              <a:r>
                <a:rPr lang="nb-NO" altLang="nb-NO" sz="825" dirty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d = </a:t>
              </a:r>
              <a:r>
                <a:rPr lang="nb-NO" altLang="nb-NO" sz="825" dirty="0" err="1"/>
                <a:t>disturbance</a:t>
              </a:r>
              <a:r>
                <a:rPr lang="nb-NO" altLang="nb-NO" sz="825" dirty="0"/>
                <a:t>     (non-</a:t>
              </a:r>
              <a:r>
                <a:rPr lang="nb-NO" altLang="nb-NO" sz="825" dirty="0" err="1"/>
                <a:t>adjustable</a:t>
              </a:r>
              <a:r>
                <a:rPr lang="nb-NO" altLang="nb-NO" sz="825" dirty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y = </a:t>
              </a:r>
              <a:r>
                <a:rPr lang="nb-NO" altLang="nb-NO" sz="825" dirty="0" err="1"/>
                <a:t>process</a:t>
              </a:r>
              <a:r>
                <a:rPr lang="nb-NO" altLang="nb-NO" sz="825" dirty="0"/>
                <a:t> output (</a:t>
              </a:r>
              <a:r>
                <a:rPr lang="nb-NO" altLang="nb-NO" sz="825" dirty="0" err="1"/>
                <a:t>with</a:t>
              </a:r>
              <a:r>
                <a:rPr lang="nb-NO" altLang="nb-NO" sz="825" dirty="0"/>
                <a:t> setpoint y</a:t>
              </a:r>
              <a:r>
                <a:rPr lang="nb-NO" altLang="nb-NO" sz="825" baseline="-25000" dirty="0"/>
                <a:t>s</a:t>
              </a:r>
              <a:r>
                <a:rPr lang="nb-NO" altLang="nb-NO" sz="825" dirty="0"/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825" dirty="0"/>
                <a:t>w = </a:t>
              </a:r>
              <a:r>
                <a:rPr lang="nb-NO" altLang="nb-NO" sz="825" dirty="0" err="1"/>
                <a:t>extra</a:t>
              </a:r>
              <a:r>
                <a:rPr lang="nb-NO" altLang="nb-NO" sz="825" dirty="0"/>
                <a:t> </a:t>
              </a:r>
              <a:r>
                <a:rPr lang="nb-NO" altLang="nb-NO" sz="825" dirty="0" err="1"/>
                <a:t>measured</a:t>
              </a:r>
              <a:r>
                <a:rPr lang="nb-NO" altLang="nb-NO" sz="825" dirty="0"/>
                <a:t> </a:t>
              </a:r>
              <a:r>
                <a:rPr lang="nb-NO" altLang="nb-NO" sz="825" dirty="0" err="1"/>
                <a:t>process</a:t>
              </a:r>
              <a:r>
                <a:rPr lang="nb-NO" altLang="nb-NO" sz="825" dirty="0"/>
                <a:t> variable (</a:t>
              </a:r>
              <a:r>
                <a:rPr lang="nb-NO" altLang="nb-NO" sz="825" dirty="0" err="1"/>
                <a:t>state</a:t>
              </a:r>
              <a:r>
                <a:rPr lang="nb-NO" altLang="nb-NO" sz="825" dirty="0"/>
                <a:t> x, y</a:t>
              </a:r>
              <a:r>
                <a:rPr lang="nb-NO" altLang="nb-NO" sz="825" baseline="-25000" dirty="0"/>
                <a:t>2</a:t>
              </a:r>
              <a:r>
                <a:rPr lang="nb-NO" altLang="nb-NO" sz="825" dirty="0"/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95DEBCA-B27C-6D81-385D-C657401E2413}"/>
              </a:ext>
            </a:extLst>
          </p:cNvPr>
          <p:cNvSpPr txBox="1"/>
          <p:nvPr/>
        </p:nvSpPr>
        <p:spPr>
          <a:xfrm>
            <a:off x="4102206" y="893039"/>
            <a:ext cx="403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NOTATION and BLOCK DIAGRAMS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78533-3FA0-AE8B-CA80-E00F1466B33E}"/>
                  </a:ext>
                </a:extLst>
              </p:cNvPr>
              <p:cNvSpPr txBox="1"/>
              <p:nvPr/>
            </p:nvSpPr>
            <p:spPr>
              <a:xfrm>
                <a:off x="5720351" y="5144312"/>
                <a:ext cx="974049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35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35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nb-NO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78533-3FA0-AE8B-CA80-E00F1466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351" y="5144312"/>
                <a:ext cx="974049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77CB-7320-4E4D-ED7F-7BF879C3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best? Feedback or </a:t>
            </a:r>
            <a:r>
              <a:rPr lang="nb-NO" dirty="0" err="1"/>
              <a:t>feedforward</a:t>
            </a:r>
            <a:r>
              <a:rPr lang="nb-NO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713F-B997-CF14-B27A-60BF979A2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E483B-7EA3-3620-E7D3-3865353D7ECE}"/>
              </a:ext>
            </a:extLst>
          </p:cNvPr>
          <p:cNvSpPr txBox="1"/>
          <p:nvPr/>
        </p:nvSpPr>
        <p:spPr>
          <a:xfrm>
            <a:off x="1584592" y="986679"/>
            <a:ext cx="991489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50" dirty="0" err="1"/>
              <a:t>Example</a:t>
            </a:r>
            <a:r>
              <a:rPr lang="nb-NO" sz="2250" dirty="0"/>
              <a:t>: Feedback vs. </a:t>
            </a:r>
            <a:r>
              <a:rPr lang="nb-NO" sz="2250" dirty="0" err="1">
                <a:solidFill>
                  <a:srgbClr val="FF0000"/>
                </a:solidFill>
              </a:rPr>
              <a:t>feedforward</a:t>
            </a:r>
            <a:r>
              <a:rPr lang="nb-NO" sz="2250" dirty="0"/>
              <a:t> for setpoint control of </a:t>
            </a:r>
            <a:r>
              <a:rPr lang="nb-NO" sz="2250" dirty="0" err="1"/>
              <a:t>uncertain</a:t>
            </a:r>
            <a:r>
              <a:rPr lang="nb-NO" sz="2250" dirty="0"/>
              <a:t> </a:t>
            </a:r>
            <a:r>
              <a:rPr lang="nb-NO" sz="2250" dirty="0" err="1"/>
              <a:t>process</a:t>
            </a:r>
            <a:endParaRPr lang="en-US" sz="22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32BC1-ADB2-E42D-3473-24FF3B76C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99" y="3928294"/>
            <a:ext cx="3043238" cy="55721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8C38-CA05-FB7F-8224-12799ACBD762}"/>
              </a:ext>
            </a:extLst>
          </p:cNvPr>
          <p:cNvGrpSpPr/>
          <p:nvPr/>
        </p:nvGrpSpPr>
        <p:grpSpPr>
          <a:xfrm>
            <a:off x="1808396" y="1615073"/>
            <a:ext cx="2865923" cy="1314635"/>
            <a:chOff x="390189" y="1204966"/>
            <a:chExt cx="2895877" cy="1565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7CF4E4-5976-B015-656A-C344E7E0A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89" y="1204966"/>
              <a:ext cx="2895877" cy="1394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4004D-E73E-7F2D-7049-86D77CF775AE}"/>
                </a:ext>
              </a:extLst>
            </p:cNvPr>
            <p:cNvSpPr txBox="1"/>
            <p:nvPr/>
          </p:nvSpPr>
          <p:spPr>
            <a:xfrm>
              <a:off x="1646758" y="1875477"/>
              <a:ext cx="322655" cy="357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G</a:t>
              </a:r>
              <a:endParaRPr lang="en-US" sz="1350" baseline="-25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505D20-01F8-945D-B4C8-49C10E4CE145}"/>
                </a:ext>
              </a:extLst>
            </p:cNvPr>
            <p:cNvSpPr/>
            <p:nvPr/>
          </p:nvSpPr>
          <p:spPr>
            <a:xfrm>
              <a:off x="2674961" y="2262354"/>
              <a:ext cx="320723" cy="50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298FEE-E155-7B34-7A97-8F6FE15D40E7}"/>
              </a:ext>
            </a:extLst>
          </p:cNvPr>
          <p:cNvSpPr txBox="1"/>
          <p:nvPr/>
        </p:nvSpPr>
        <p:spPr>
          <a:xfrm>
            <a:off x="2708758" y="2791342"/>
            <a:ext cx="9492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y = G(s) u</a:t>
            </a:r>
            <a:endParaRPr lang="en-US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59941C-F25D-86FC-F30B-78F0B2003F17}"/>
              </a:ext>
            </a:extLst>
          </p:cNvPr>
          <p:cNvGrpSpPr/>
          <p:nvPr/>
        </p:nvGrpSpPr>
        <p:grpSpPr>
          <a:xfrm>
            <a:off x="1843732" y="3150395"/>
            <a:ext cx="2664372" cy="557213"/>
            <a:chOff x="587822" y="3344558"/>
            <a:chExt cx="3552496" cy="742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CFE83-89F2-3E87-A4E7-1775FEBF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822" y="3344558"/>
              <a:ext cx="2921601" cy="7429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CC49CE-1E2E-A9B3-F15F-3FC26531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1693" y="3525211"/>
              <a:ext cx="428625" cy="44767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01A865-2D0D-3C6F-D2E5-9D90847F4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229" y="1587214"/>
            <a:ext cx="5079206" cy="2035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82DFD-AFD5-72D2-504F-6E597FBB9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792" y="3462606"/>
            <a:ext cx="4257675" cy="1321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96B44-EFE4-39A8-CEE2-DBB52574C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654" y="4784200"/>
            <a:ext cx="4171950" cy="6072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42A2E3-C45A-B684-A900-F063603B0961}"/>
              </a:ext>
            </a:extLst>
          </p:cNvPr>
          <p:cNvSpPr/>
          <p:nvPr/>
        </p:nvSpPr>
        <p:spPr>
          <a:xfrm>
            <a:off x="6196741" y="1655349"/>
            <a:ext cx="3033793" cy="77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E8A51-482B-8BDD-9698-2ECD82450934}"/>
              </a:ext>
            </a:extLst>
          </p:cNvPr>
          <p:cNvSpPr/>
          <p:nvPr/>
        </p:nvSpPr>
        <p:spPr>
          <a:xfrm>
            <a:off x="2482437" y="1688869"/>
            <a:ext cx="1391573" cy="50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13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E483B-7EA3-3620-E7D3-3865353D7ECE}"/>
              </a:ext>
            </a:extLst>
          </p:cNvPr>
          <p:cNvSpPr txBox="1"/>
          <p:nvPr/>
        </p:nvSpPr>
        <p:spPr>
          <a:xfrm>
            <a:off x="1584592" y="986679"/>
            <a:ext cx="99148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50" dirty="0" err="1"/>
              <a:t>Example</a:t>
            </a:r>
            <a:r>
              <a:rPr lang="nb-NO" sz="2250" dirty="0"/>
              <a:t>: </a:t>
            </a:r>
            <a:r>
              <a:rPr lang="nb-NO" sz="2250" dirty="0">
                <a:solidFill>
                  <a:srgbClr val="0070C0"/>
                </a:solidFill>
              </a:rPr>
              <a:t>Feedback </a:t>
            </a:r>
            <a:r>
              <a:rPr lang="nb-NO" sz="2250" dirty="0"/>
              <a:t>vs. </a:t>
            </a:r>
            <a:r>
              <a:rPr lang="nb-NO" sz="2250" dirty="0" err="1"/>
              <a:t>feedforward</a:t>
            </a:r>
            <a:r>
              <a:rPr lang="nb-NO" sz="2250" dirty="0"/>
              <a:t> for setpoint control of </a:t>
            </a:r>
            <a:r>
              <a:rPr lang="nb-NO" sz="2250" dirty="0" err="1"/>
              <a:t>uncertain</a:t>
            </a:r>
            <a:r>
              <a:rPr lang="nb-NO" sz="2250" dirty="0"/>
              <a:t> </a:t>
            </a:r>
            <a:r>
              <a:rPr lang="nb-NO" sz="2250" dirty="0" err="1"/>
              <a:t>process</a:t>
            </a:r>
            <a:endParaRPr lang="en-US" sz="22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32BC1-ADB2-E42D-3473-24FF3B76C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99" y="3928294"/>
            <a:ext cx="3043238" cy="55721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8C38-CA05-FB7F-8224-12799ACBD762}"/>
              </a:ext>
            </a:extLst>
          </p:cNvPr>
          <p:cNvGrpSpPr/>
          <p:nvPr/>
        </p:nvGrpSpPr>
        <p:grpSpPr>
          <a:xfrm>
            <a:off x="1808396" y="1615073"/>
            <a:ext cx="2865923" cy="1314635"/>
            <a:chOff x="390189" y="1204966"/>
            <a:chExt cx="2895877" cy="1565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7CF4E4-5976-B015-656A-C344E7E0A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89" y="1204966"/>
              <a:ext cx="2895877" cy="139431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4004D-E73E-7F2D-7049-86D77CF775AE}"/>
                </a:ext>
              </a:extLst>
            </p:cNvPr>
            <p:cNvSpPr txBox="1"/>
            <p:nvPr/>
          </p:nvSpPr>
          <p:spPr>
            <a:xfrm>
              <a:off x="1646758" y="1875477"/>
              <a:ext cx="322655" cy="357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G</a:t>
              </a:r>
              <a:endParaRPr lang="en-US" sz="1350" baseline="-25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505D20-01F8-945D-B4C8-49C10E4CE145}"/>
                </a:ext>
              </a:extLst>
            </p:cNvPr>
            <p:cNvSpPr/>
            <p:nvPr/>
          </p:nvSpPr>
          <p:spPr>
            <a:xfrm>
              <a:off x="2674961" y="2262354"/>
              <a:ext cx="320723" cy="50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298FEE-E155-7B34-7A97-8F6FE15D40E7}"/>
              </a:ext>
            </a:extLst>
          </p:cNvPr>
          <p:cNvSpPr txBox="1"/>
          <p:nvPr/>
        </p:nvSpPr>
        <p:spPr>
          <a:xfrm>
            <a:off x="2708758" y="2791342"/>
            <a:ext cx="9492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y = G(s) u</a:t>
            </a:r>
            <a:endParaRPr lang="en-US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59941C-F25D-86FC-F30B-78F0B2003F17}"/>
              </a:ext>
            </a:extLst>
          </p:cNvPr>
          <p:cNvGrpSpPr/>
          <p:nvPr/>
        </p:nvGrpSpPr>
        <p:grpSpPr>
          <a:xfrm>
            <a:off x="1843732" y="3150395"/>
            <a:ext cx="2664372" cy="557213"/>
            <a:chOff x="587822" y="3344558"/>
            <a:chExt cx="3552496" cy="742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CFE83-89F2-3E87-A4E7-1775FEBF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822" y="3344558"/>
              <a:ext cx="2921601" cy="7429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CC49CE-1E2E-A9B3-F15F-3FC26531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1693" y="3525211"/>
              <a:ext cx="428625" cy="44767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21E8A51-482B-8BDD-9698-2ECD82450934}"/>
              </a:ext>
            </a:extLst>
          </p:cNvPr>
          <p:cNvSpPr/>
          <p:nvPr/>
        </p:nvSpPr>
        <p:spPr>
          <a:xfrm>
            <a:off x="2482437" y="1688869"/>
            <a:ext cx="1391573" cy="507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2E88F-648B-24CA-229E-E8F5D3AE0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832" y="1343394"/>
            <a:ext cx="4143375" cy="1871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CAFF5-5980-84E3-7E85-69DF42101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3" y="3359235"/>
            <a:ext cx="3716990" cy="2641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95B78-97E4-8644-1672-2F4C7DA7E278}"/>
              </a:ext>
            </a:extLst>
          </p:cNvPr>
          <p:cNvSpPr/>
          <p:nvPr/>
        </p:nvSpPr>
        <p:spPr>
          <a:xfrm>
            <a:off x="6461761" y="4131969"/>
            <a:ext cx="292608" cy="16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778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1E9E-1845-2595-6348-C968EF54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en-US" dirty="0"/>
          </a:p>
          <a:p>
            <a:r>
              <a:rPr lang="en-US" dirty="0"/>
              <a:t>But what happens if the process changes?</a:t>
            </a:r>
          </a:p>
          <a:p>
            <a:pPr lvl="1"/>
            <a:r>
              <a:rPr lang="en-US" dirty="0"/>
              <a:t>Consider a gain change so that the model is wrong</a:t>
            </a:r>
          </a:p>
          <a:p>
            <a:pPr lvl="2"/>
            <a:r>
              <a:rPr lang="en-US" dirty="0"/>
              <a:t>Process gain from k=3 to k’=4.5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AEB56-43F6-9925-7889-1B21C5CC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56" y="1796855"/>
            <a:ext cx="8206994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9C4B5-E173-000D-B941-FF0A882F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82" y="802577"/>
            <a:ext cx="6612340" cy="420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A8A10-94A4-4D00-8FAE-23D9B8087197}"/>
                  </a:ext>
                </a:extLst>
              </p:cNvPr>
              <p:cNvSpPr txBox="1"/>
              <p:nvPr/>
            </p:nvSpPr>
            <p:spPr>
              <a:xfrm>
                <a:off x="3740057" y="5243299"/>
                <a:ext cx="52229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500" dirty="0" err="1">
                    <a:highlight>
                      <a:srgbClr val="FFFF00"/>
                    </a:highlight>
                  </a:rPr>
                  <a:t>Gain</a:t>
                </a:r>
                <a:r>
                  <a:rPr lang="nb-NO" sz="1500" dirty="0">
                    <a:highlight>
                      <a:srgbClr val="FFFF00"/>
                    </a:highlight>
                  </a:rPr>
                  <a:t> </a:t>
                </a:r>
                <a:r>
                  <a:rPr lang="nb-NO" sz="1500" dirty="0" err="1">
                    <a:highlight>
                      <a:srgbClr val="FFFF00"/>
                    </a:highlight>
                  </a:rPr>
                  <a:t>error</a:t>
                </a:r>
                <a:r>
                  <a:rPr lang="nb-NO" sz="1500" dirty="0">
                    <a:highlight>
                      <a:srgbClr val="FFFF00"/>
                    </a:highlight>
                  </a:rPr>
                  <a:t> </a:t>
                </a:r>
                <a:r>
                  <a:rPr lang="nb-NO" sz="1500" dirty="0"/>
                  <a:t>(feedback and </a:t>
                </a:r>
                <a:r>
                  <a:rPr lang="nb-NO" sz="1500" dirty="0" err="1"/>
                  <a:t>feedforward</a:t>
                </a:r>
                <a:r>
                  <a:rPr lang="nb-NO" sz="1500" dirty="0"/>
                  <a:t>):  </a:t>
                </a:r>
                <a:r>
                  <a:rPr lang="nb-NO" sz="1500" dirty="0">
                    <a:highlight>
                      <a:srgbClr val="FFFF00"/>
                    </a:highlight>
                  </a:rPr>
                  <a:t>From k=3 to k’=4.5</a:t>
                </a:r>
              </a:p>
              <a:p>
                <a:r>
                  <a:rPr lang="nb-NO" sz="1500" dirty="0"/>
                  <a:t>Time </a:t>
                </a:r>
                <a:r>
                  <a:rPr lang="nb-NO" sz="1500" dirty="0" err="1"/>
                  <a:t>delay</a:t>
                </a:r>
                <a:r>
                  <a:rPr lang="nb-NO" sz="1500" dirty="0"/>
                  <a:t> (feedback): From </a:t>
                </a:r>
                <a14:m>
                  <m:oMath xmlns:m="http://schemas.openxmlformats.org/officeDocument/2006/math">
                    <m:r>
                      <a:rPr lang="nb-NO" sz="1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15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nb-NO" sz="15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nb-NO" sz="1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1500" i="1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A8A10-94A4-4D00-8FAE-23D9B8087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057" y="5243299"/>
                <a:ext cx="5222905" cy="553998"/>
              </a:xfrm>
              <a:prstGeom prst="rect">
                <a:avLst/>
              </a:prstGeom>
              <a:blipFill>
                <a:blip r:embed="rId3"/>
                <a:stretch>
                  <a:fillRect l="-467" t="-2198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8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42680" y="2230640"/>
            <a:ext cx="7772400" cy="900112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nb-NO" sz="2700" dirty="0"/>
              <a:t>How can we design a control system for a complete chemical plant?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42680" y="3197427"/>
            <a:ext cx="7772400" cy="1752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altLang="nb-NO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nb-NO" dirty="0"/>
              <a:t>Where do we start?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nb-NO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nb-NO" dirty="0"/>
              <a:t>What should we control? And why?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837" y="274639"/>
            <a:ext cx="9876539" cy="1077218"/>
          </a:xfrm>
        </p:spPr>
        <p:txBody>
          <a:bodyPr/>
          <a:lstStyle/>
          <a:p>
            <a:pPr algn="ctr"/>
            <a:r>
              <a:rPr lang="en-US" altLang="nb-NO" dirty="0"/>
              <a:t>Plantwide control = </a:t>
            </a:r>
            <a:br>
              <a:rPr lang="en-US" altLang="nb-NO" dirty="0"/>
            </a:br>
            <a:r>
              <a:rPr lang="en-US" altLang="nb-NO" dirty="0"/>
              <a:t>Control structure design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endParaRPr lang="en-US" altLang="nb-NO" i="1" dirty="0"/>
          </a:p>
          <a:p>
            <a:pPr algn="just"/>
            <a:r>
              <a:rPr lang="en-US" altLang="nb-NO" i="1" dirty="0"/>
              <a:t>Not</a:t>
            </a:r>
            <a:r>
              <a:rPr lang="en-US" altLang="nb-NO" dirty="0"/>
              <a:t> the tuning and behavior of each control loop…</a:t>
            </a:r>
          </a:p>
          <a:p>
            <a:pPr algn="just"/>
            <a:endParaRPr lang="en-US" altLang="nb-NO" dirty="0"/>
          </a:p>
          <a:p>
            <a:pPr algn="just"/>
            <a:r>
              <a:rPr lang="en-US" altLang="nb-NO" dirty="0"/>
              <a:t>But rather the </a:t>
            </a:r>
            <a:r>
              <a:rPr lang="en-US" altLang="nb-NO" i="1" dirty="0"/>
              <a:t>control philosophy</a:t>
            </a:r>
            <a:r>
              <a:rPr lang="en-US" altLang="nb-NO" dirty="0"/>
              <a:t> of the overall plant with emphasis on the </a:t>
            </a:r>
            <a:r>
              <a:rPr lang="en-US" altLang="nb-NO" b="1" i="1" dirty="0"/>
              <a:t>structural decisions</a:t>
            </a:r>
            <a:r>
              <a:rPr lang="en-US" altLang="nb-NO" i="1" dirty="0"/>
              <a:t>:</a:t>
            </a:r>
            <a:endParaRPr lang="en-US" altLang="nb-NO" sz="2000" i="1" dirty="0"/>
          </a:p>
          <a:p>
            <a:pPr lvl="1" algn="just"/>
            <a:r>
              <a:rPr lang="en-US" altLang="nb-NO" sz="1800" dirty="0"/>
              <a:t>Selection of controlled variables  (“outputs”) </a:t>
            </a:r>
          </a:p>
          <a:p>
            <a:pPr lvl="1" algn="just"/>
            <a:r>
              <a:rPr lang="en-US" altLang="nb-NO" sz="1800" dirty="0"/>
              <a:t>Selection of manipulated variables (“inputs”) </a:t>
            </a:r>
          </a:p>
          <a:p>
            <a:pPr lvl="1" algn="just"/>
            <a:r>
              <a:rPr lang="en-US" altLang="nb-NO" sz="1800" dirty="0"/>
              <a:t>Selection of (extra) measurements</a:t>
            </a:r>
          </a:p>
          <a:p>
            <a:pPr lvl="1" algn="just"/>
            <a:r>
              <a:rPr lang="en-US" altLang="nb-NO" sz="1800" dirty="0"/>
              <a:t>Selection of control </a:t>
            </a:r>
            <a:r>
              <a:rPr lang="en-US" altLang="nb-NO" sz="1800" b="1" dirty="0"/>
              <a:t>configuration</a:t>
            </a:r>
            <a:r>
              <a:rPr lang="en-US" altLang="nb-NO" sz="1800" dirty="0"/>
              <a:t> (structure of overall controller that interconnects the controlled, manipulated and measured variables)</a:t>
            </a:r>
          </a:p>
          <a:p>
            <a:pPr lvl="1" algn="just"/>
            <a:r>
              <a:rPr lang="nl-NL" altLang="nb-NO" sz="1800" dirty="0" err="1"/>
              <a:t>Selection</a:t>
            </a:r>
            <a:r>
              <a:rPr lang="nl-NL" altLang="nb-NO" sz="1800" dirty="0"/>
              <a:t> of controller type (LQG, H-</a:t>
            </a:r>
            <a:r>
              <a:rPr lang="nl-NL" altLang="nb-NO" sz="1800" dirty="0" err="1"/>
              <a:t>infinity</a:t>
            </a:r>
            <a:r>
              <a:rPr lang="nl-NL" altLang="nb-NO" sz="1800" dirty="0"/>
              <a:t>, PID, </a:t>
            </a:r>
            <a:r>
              <a:rPr lang="nl-NL" altLang="nb-NO" sz="1800" dirty="0" err="1"/>
              <a:t>decoupler</a:t>
            </a:r>
            <a:r>
              <a:rPr lang="nl-NL" altLang="nb-NO" sz="1800" dirty="0"/>
              <a:t>, MPC etc.)</a:t>
            </a:r>
          </a:p>
          <a:p>
            <a:pPr marL="0" indent="0" algn="just">
              <a:buNone/>
            </a:pPr>
            <a:endParaRPr lang="en-US" altLang="nb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dirty="0"/>
              <a:t>Main objectives of a control system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dirty="0"/>
              <a:t>Economics: Implementation of acceptable (near-optimal) operation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dirty="0"/>
              <a:t>Regulation: Stable operation </a:t>
            </a:r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2640013" y="3489158"/>
            <a:ext cx="7772400" cy="2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9200" indent="-304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nb-NO" dirty="0">
                <a:latin typeface="+mn-lt"/>
              </a:rPr>
              <a:t>ARE THESE OBJECTIVES CONFLICTING?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dirty="0">
                <a:solidFill>
                  <a:srgbClr val="FF0000"/>
                </a:solidFill>
                <a:latin typeface="+mn-lt"/>
              </a:rPr>
              <a:t>Usually NOT</a:t>
            </a:r>
            <a:r>
              <a:rPr lang="en-US" altLang="nb-NO" dirty="0">
                <a:latin typeface="+mn-lt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dirty="0">
                <a:latin typeface="+mn-lt"/>
              </a:rPr>
              <a:t>Different time scales</a:t>
            </a:r>
          </a:p>
          <a:p>
            <a:pPr lvl="2">
              <a:lnSpc>
                <a:spcPct val="90000"/>
              </a:lnSpc>
            </a:pPr>
            <a:r>
              <a:rPr lang="en-US" altLang="nb-NO" dirty="0">
                <a:latin typeface="+mn-lt"/>
              </a:rPr>
              <a:t>Stabilization </a:t>
            </a:r>
            <a:r>
              <a:rPr lang="en-US" altLang="nb-NO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nb-NO" dirty="0">
                <a:latin typeface="+mn-lt"/>
              </a:rPr>
              <a:t> fast time scale</a:t>
            </a:r>
          </a:p>
          <a:p>
            <a:pPr lvl="1">
              <a:lnSpc>
                <a:spcPct val="90000"/>
              </a:lnSpc>
            </a:pPr>
            <a:r>
              <a:rPr lang="en-US" altLang="nb-NO" dirty="0">
                <a:latin typeface="+mn-lt"/>
              </a:rPr>
              <a:t>Stabilization doesn’t “use up” any degrees of freedom</a:t>
            </a:r>
          </a:p>
          <a:p>
            <a:pPr lvl="2">
              <a:lnSpc>
                <a:spcPct val="90000"/>
              </a:lnSpc>
            </a:pPr>
            <a:r>
              <a:rPr lang="en-US" altLang="nb-NO" dirty="0">
                <a:latin typeface="+mn-lt"/>
              </a:rPr>
              <a:t>Reference value (</a:t>
            </a:r>
            <a:r>
              <a:rPr lang="en-US" altLang="nb-NO" dirty="0" err="1">
                <a:latin typeface="+mn-lt"/>
              </a:rPr>
              <a:t>setpoint</a:t>
            </a:r>
            <a:r>
              <a:rPr lang="en-US" altLang="nb-NO" dirty="0">
                <a:latin typeface="+mn-lt"/>
              </a:rPr>
              <a:t>) available for layer above</a:t>
            </a:r>
          </a:p>
          <a:p>
            <a:pPr lvl="2">
              <a:lnSpc>
                <a:spcPct val="90000"/>
              </a:lnSpc>
            </a:pPr>
            <a:r>
              <a:rPr lang="en-US" altLang="nb-NO" dirty="0">
                <a:latin typeface="+mn-lt"/>
              </a:rPr>
              <a:t>But it “uses up” part of the time window (frequency range)</a:t>
            </a:r>
          </a:p>
          <a:p>
            <a:pPr lvl="1">
              <a:lnSpc>
                <a:spcPct val="90000"/>
              </a:lnSpc>
            </a:pPr>
            <a:endParaRPr lang="en-US" altLang="nb-NO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Part 1. Plantwide control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sz="2000" dirty="0" err="1">
                <a:ea typeface="Adobe Fan Heiti Std B" pitchFamily="34" charset="-128"/>
              </a:rPr>
              <a:t>Introduction</a:t>
            </a:r>
            <a:endParaRPr lang="nb-NO" altLang="nb-NO" sz="2000" dirty="0">
              <a:ea typeface="Adobe Fan Heiti Std B" pitchFamily="34" charset="-128"/>
            </a:endParaRPr>
          </a:p>
          <a:p>
            <a:pPr lvl="1"/>
            <a:r>
              <a:rPr lang="nb-NO" altLang="nb-NO" dirty="0" err="1">
                <a:ea typeface="Adobe Fan Heiti Std B" pitchFamily="34" charset="-128"/>
              </a:rPr>
              <a:t>Objective</a:t>
            </a:r>
            <a:r>
              <a:rPr lang="nb-NO" altLang="nb-NO" dirty="0">
                <a:ea typeface="Adobe Fan Heiti Std B" pitchFamily="34" charset="-128"/>
              </a:rPr>
              <a:t>: </a:t>
            </a:r>
            <a:r>
              <a:rPr lang="nb-NO" altLang="nb-NO" dirty="0" err="1">
                <a:ea typeface="Adobe Fan Heiti Std B" pitchFamily="34" charset="-128"/>
              </a:rPr>
              <a:t>Put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controllers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on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flow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sheet</a:t>
            </a:r>
            <a:r>
              <a:rPr lang="nb-NO" altLang="nb-NO" dirty="0">
                <a:ea typeface="Adobe Fan Heiti Std B" pitchFamily="34" charset="-128"/>
              </a:rPr>
              <a:t> (make P&amp;ID)</a:t>
            </a:r>
          </a:p>
          <a:p>
            <a:pPr lvl="1"/>
            <a:r>
              <a:rPr lang="nb-NO" altLang="nb-NO" dirty="0" err="1">
                <a:ea typeface="Adobe Fan Heiti Std B" pitchFamily="34" charset="-128"/>
              </a:rPr>
              <a:t>Two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main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objectives</a:t>
            </a:r>
            <a:r>
              <a:rPr lang="nb-NO" altLang="nb-NO" dirty="0">
                <a:ea typeface="Adobe Fan Heiti Std B" pitchFamily="34" charset="-128"/>
              </a:rPr>
              <a:t> for </a:t>
            </a:r>
            <a:r>
              <a:rPr lang="nb-NO" altLang="nb-NO" dirty="0" err="1">
                <a:ea typeface="Adobe Fan Heiti Std B" pitchFamily="34" charset="-128"/>
              </a:rPr>
              <a:t>control</a:t>
            </a:r>
            <a:r>
              <a:rPr lang="nb-NO" altLang="nb-NO" dirty="0">
                <a:ea typeface="Adobe Fan Heiti Std B" pitchFamily="34" charset="-128"/>
              </a:rPr>
              <a:t>: Longer-term </a:t>
            </a:r>
            <a:r>
              <a:rPr lang="nb-NO" altLang="nb-NO" dirty="0" err="1">
                <a:ea typeface="Adobe Fan Heiti Std B" pitchFamily="34" charset="-128"/>
              </a:rPr>
              <a:t>economics</a:t>
            </a:r>
            <a:r>
              <a:rPr lang="nb-NO" altLang="nb-NO" dirty="0">
                <a:ea typeface="Adobe Fan Heiti Std B" pitchFamily="34" charset="-128"/>
              </a:rPr>
              <a:t> (CV1) and </a:t>
            </a:r>
            <a:r>
              <a:rPr lang="nb-NO" altLang="nb-NO" dirty="0" err="1">
                <a:ea typeface="Adobe Fan Heiti Std B" pitchFamily="34" charset="-128"/>
              </a:rPr>
              <a:t>shorter</a:t>
            </a:r>
            <a:r>
              <a:rPr lang="nb-NO" altLang="nb-NO" dirty="0">
                <a:ea typeface="Adobe Fan Heiti Std B" pitchFamily="34" charset="-128"/>
              </a:rPr>
              <a:t>-term </a:t>
            </a:r>
            <a:r>
              <a:rPr lang="nb-NO" altLang="nb-NO" dirty="0" err="1">
                <a:ea typeface="Adobe Fan Heiti Std B" pitchFamily="34" charset="-128"/>
              </a:rPr>
              <a:t>stability</a:t>
            </a:r>
            <a:r>
              <a:rPr lang="nb-NO" altLang="nb-NO" dirty="0">
                <a:ea typeface="Adobe Fan Heiti Std B" pitchFamily="34" charset="-128"/>
              </a:rPr>
              <a:t> (CV2)</a:t>
            </a:r>
          </a:p>
          <a:p>
            <a:pPr lvl="1"/>
            <a:r>
              <a:rPr lang="nb-NO" altLang="nb-NO" dirty="0" err="1">
                <a:ea typeface="Adobe Fan Heiti Std B" pitchFamily="34" charset="-128"/>
              </a:rPr>
              <a:t>Regulatory</a:t>
            </a:r>
            <a:r>
              <a:rPr lang="nb-NO" altLang="nb-NO" dirty="0">
                <a:ea typeface="Adobe Fan Heiti Std B" pitchFamily="34" charset="-128"/>
              </a:rPr>
              <a:t> (</a:t>
            </a:r>
            <a:r>
              <a:rPr lang="nb-NO" altLang="nb-NO" dirty="0" err="1">
                <a:ea typeface="Adobe Fan Heiti Std B" pitchFamily="34" charset="-128"/>
              </a:rPr>
              <a:t>basic</a:t>
            </a:r>
            <a:r>
              <a:rPr lang="nb-NO" altLang="nb-NO" dirty="0">
                <a:ea typeface="Adobe Fan Heiti Std B" pitchFamily="34" charset="-128"/>
              </a:rPr>
              <a:t>) and </a:t>
            </a:r>
            <a:r>
              <a:rPr lang="nb-NO" altLang="nb-NO" dirty="0" err="1">
                <a:ea typeface="Adobe Fan Heiti Std B" pitchFamily="34" charset="-128"/>
              </a:rPr>
              <a:t>supervisory</a:t>
            </a:r>
            <a:r>
              <a:rPr lang="nb-NO" altLang="nb-NO" dirty="0">
                <a:ea typeface="Adobe Fan Heiti Std B" pitchFamily="34" charset="-128"/>
              </a:rPr>
              <a:t> (</a:t>
            </a:r>
            <a:r>
              <a:rPr lang="nb-NO" altLang="nb-NO" dirty="0" err="1">
                <a:ea typeface="Adobe Fan Heiti Std B" pitchFamily="34" charset="-128"/>
              </a:rPr>
              <a:t>advanced</a:t>
            </a:r>
            <a:r>
              <a:rPr lang="nb-NO" altLang="nb-NO" dirty="0">
                <a:ea typeface="Adobe Fan Heiti Std B" pitchFamily="34" charset="-128"/>
              </a:rPr>
              <a:t>) </a:t>
            </a:r>
            <a:r>
              <a:rPr lang="nb-NO" altLang="nb-NO" dirty="0" err="1">
                <a:ea typeface="Adobe Fan Heiti Std B" pitchFamily="34" charset="-128"/>
              </a:rPr>
              <a:t>control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layer</a:t>
            </a:r>
            <a:r>
              <a:rPr lang="nb-NO" altLang="nb-NO" dirty="0">
                <a:ea typeface="Adobe Fan Heiti Std B" pitchFamily="34" charset="-128"/>
              </a:rPr>
              <a:t> </a:t>
            </a:r>
          </a:p>
          <a:p>
            <a:pPr marL="0" indent="0">
              <a:buNone/>
            </a:pPr>
            <a:endParaRPr lang="nb-NO" altLang="nb-NO" sz="2000" dirty="0"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nb-NO" altLang="nb-NO" sz="2000" dirty="0">
                <a:ea typeface="Adobe Fan Heiti Std B" pitchFamily="34" charset="-128"/>
              </a:rPr>
              <a:t>Optimal </a:t>
            </a:r>
            <a:r>
              <a:rPr lang="nb-NO" altLang="nb-NO" sz="2000" dirty="0" err="1">
                <a:ea typeface="Adobe Fan Heiti Std B" pitchFamily="34" charset="-128"/>
              </a:rPr>
              <a:t>operation</a:t>
            </a:r>
            <a:r>
              <a:rPr lang="nb-NO" altLang="nb-NO" sz="2000" dirty="0">
                <a:ea typeface="Adobe Fan Heiti Std B" pitchFamily="34" charset="-128"/>
              </a:rPr>
              <a:t> (</a:t>
            </a:r>
            <a:r>
              <a:rPr lang="nb-NO" altLang="nb-NO" sz="2000" dirty="0" err="1">
                <a:ea typeface="Adobe Fan Heiti Std B" pitchFamily="34" charset="-128"/>
              </a:rPr>
              <a:t>economics</a:t>
            </a:r>
            <a:r>
              <a:rPr lang="nb-NO" altLang="nb-NO" sz="2000" dirty="0">
                <a:ea typeface="Adobe Fan Heiti Std B" pitchFamily="34" charset="-128"/>
              </a:rPr>
              <a:t>)</a:t>
            </a:r>
          </a:p>
          <a:p>
            <a:pPr lvl="1"/>
            <a:r>
              <a:rPr lang="nb-NO" altLang="nb-NO" dirty="0" err="1">
                <a:ea typeface="Adobe Fan Heiti Std B" pitchFamily="34" charset="-128"/>
              </a:rPr>
              <a:t>Define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cost</a:t>
            </a:r>
            <a:r>
              <a:rPr lang="nb-NO" altLang="nb-NO" dirty="0">
                <a:ea typeface="Adobe Fan Heiti Std B" pitchFamily="34" charset="-128"/>
              </a:rPr>
              <a:t> J and </a:t>
            </a:r>
            <a:r>
              <a:rPr lang="nb-NO" altLang="nb-NO" dirty="0" err="1">
                <a:ea typeface="Adobe Fan Heiti Std B" pitchFamily="34" charset="-128"/>
              </a:rPr>
              <a:t>constraints</a:t>
            </a:r>
            <a:endParaRPr lang="nb-NO" altLang="nb-NO" dirty="0">
              <a:ea typeface="Adobe Fan Heiti Std B" pitchFamily="34" charset="-128"/>
            </a:endParaRPr>
          </a:p>
          <a:p>
            <a:pPr lvl="1"/>
            <a:r>
              <a:rPr lang="nb-NO" altLang="nb-NO" dirty="0">
                <a:ea typeface="Adobe Fan Heiti Std B" pitchFamily="34" charset="-128"/>
              </a:rPr>
              <a:t>Active </a:t>
            </a:r>
            <a:r>
              <a:rPr lang="nb-NO" altLang="nb-NO" dirty="0" err="1">
                <a:ea typeface="Adobe Fan Heiti Std B" pitchFamily="34" charset="-128"/>
              </a:rPr>
              <a:t>constraints</a:t>
            </a:r>
            <a:r>
              <a:rPr lang="nb-NO" altLang="nb-NO" dirty="0">
                <a:ea typeface="Adobe Fan Heiti Std B" pitchFamily="34" charset="-128"/>
              </a:rPr>
              <a:t> (as a </a:t>
            </a:r>
            <a:r>
              <a:rPr lang="nb-NO" altLang="nb-NO" dirty="0" err="1">
                <a:ea typeface="Adobe Fan Heiti Std B" pitchFamily="34" charset="-128"/>
              </a:rPr>
              <a:t>function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of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disturbances</a:t>
            </a:r>
            <a:r>
              <a:rPr lang="nb-NO" altLang="nb-NO" dirty="0">
                <a:ea typeface="Adobe Fan Heiti Std B" pitchFamily="34" charset="-128"/>
              </a:rPr>
              <a:t>)</a:t>
            </a:r>
          </a:p>
          <a:p>
            <a:pPr lvl="1"/>
            <a:r>
              <a:rPr lang="nb-NO" altLang="nb-NO" dirty="0" err="1">
                <a:ea typeface="Adobe Fan Heiti Std B" pitchFamily="34" charset="-128"/>
              </a:rPr>
              <a:t>Selection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of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economic</a:t>
            </a:r>
            <a:r>
              <a:rPr lang="nb-NO" altLang="nb-NO" dirty="0">
                <a:ea typeface="Adobe Fan Heiti Std B" pitchFamily="34" charset="-128"/>
              </a:rPr>
              <a:t> </a:t>
            </a:r>
            <a:r>
              <a:rPr lang="nb-NO" altLang="nb-NO" dirty="0" err="1">
                <a:ea typeface="Adobe Fan Heiti Std B" pitchFamily="34" charset="-128"/>
              </a:rPr>
              <a:t>controlled</a:t>
            </a:r>
            <a:r>
              <a:rPr lang="nb-NO" altLang="nb-NO" dirty="0">
                <a:ea typeface="Adobe Fan Heiti Std B" pitchFamily="34" charset="-128"/>
              </a:rPr>
              <a:t> variables (CV1). </a:t>
            </a:r>
            <a:r>
              <a:rPr lang="nb-NO" altLang="nb-NO" dirty="0" err="1">
                <a:ea typeface="Adobe Fan Heiti Std B" pitchFamily="34" charset="-128"/>
              </a:rPr>
              <a:t>Self-optimizing</a:t>
            </a:r>
            <a:r>
              <a:rPr lang="nb-NO" altLang="nb-NO" dirty="0">
                <a:ea typeface="Adobe Fan Heiti Std B" pitchFamily="34" charset="-128"/>
              </a:rPr>
              <a:t> variables.</a:t>
            </a:r>
          </a:p>
          <a:p>
            <a:pPr marL="0" indent="0">
              <a:buNone/>
            </a:pPr>
            <a:endParaRPr lang="nb-NO" altLang="nb-NO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EDBE-030D-4D72-BCED-3DE91356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Optimal </a:t>
            </a:r>
            <a:r>
              <a:rPr lang="nb-NO" dirty="0" err="1"/>
              <a:t>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28900-0B5A-4054-866D-DA771FA83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General approach: minimize cost / maximize profit, subject to satisfying constraints (product quality, environment, resources)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Mathematically,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̇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≤0.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28900-0B5A-4054-866D-DA771FA83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7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12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2ACA-86DC-4FF3-82F3-C8970A82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Optimal </a:t>
            </a:r>
            <a:r>
              <a:rPr lang="nb-NO" dirty="0" err="1"/>
              <a:t>operation</a:t>
            </a:r>
            <a:r>
              <a:rPr lang="nb-NO" dirty="0"/>
              <a:t> (in </a:t>
            </a:r>
            <a:r>
              <a:rPr lang="nb-NO" dirty="0" err="1"/>
              <a:t>theory</a:t>
            </a:r>
            <a:r>
              <a:rPr lang="nb-NO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BE936-5F5C-4D20-A2B1-A655F8FB8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1816" y="1825625"/>
                <a:ext cx="3188368" cy="2018464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b-NO" sz="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b-NO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nb-NO" sz="200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b-NO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̇"/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≤0.</m:t>
                      </m:r>
                    </m:oMath>
                  </m:oMathPara>
                </a14:m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BE936-5F5C-4D20-A2B1-A655F8FB8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1816" y="1825625"/>
                <a:ext cx="3188368" cy="20184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13">
            <a:extLst>
              <a:ext uri="{FF2B5EF4-FFF2-40B4-BE49-F238E27FC236}">
                <a16:creationId xmlns:a16="http://schemas.microsoft.com/office/drawing/2014/main" id="{F0C06B74-2ED4-4464-A6D1-85B84D4B3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284" y="209815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DC1FF5B5-D391-4CBC-AE99-E95BB77A1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76" y="1745996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objectives </a:t>
            </a:r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0D27A10C-0EDD-4B41-B5A3-C5BE602DE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848" y="282126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6050D9D-F188-4BFE-96CC-4228310CB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300" y="2457809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present state </a:t>
            </a: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C0B2B3C4-4F18-4907-82E3-F4DFDE320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284" y="3611046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55EBABED-25F1-44E4-8070-C35D7A10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68" y="3235839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model of system 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E84E38B3-D05E-40A3-8A7F-B23F597C8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0185" y="282126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1A8B5D68-F05C-400A-A83D-B7099B73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216" y="2457809"/>
            <a:ext cx="2249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+mn-lt"/>
              </a:rPr>
              <a:t> </a:t>
            </a:r>
            <a:r>
              <a:rPr lang="nb-NO" altLang="nb-NO" sz="1800" dirty="0" err="1">
                <a:latin typeface="+mn-lt"/>
              </a:rPr>
              <a:t>degrees</a:t>
            </a:r>
            <a:r>
              <a:rPr lang="nb-NO" altLang="nb-NO" sz="1800" dirty="0">
                <a:latin typeface="+mn-lt"/>
              </a:rPr>
              <a:t> </a:t>
            </a:r>
            <a:r>
              <a:rPr lang="nb-NO" altLang="nb-NO" sz="1800" dirty="0" err="1">
                <a:latin typeface="+mn-lt"/>
              </a:rPr>
              <a:t>of</a:t>
            </a:r>
            <a:r>
              <a:rPr lang="nb-NO" altLang="nb-NO" sz="1800" dirty="0">
                <a:latin typeface="+mn-lt"/>
              </a:rPr>
              <a:t> </a:t>
            </a:r>
            <a:r>
              <a:rPr lang="nb-NO" altLang="nb-NO" sz="1800" dirty="0" err="1">
                <a:latin typeface="+mn-lt"/>
              </a:rPr>
              <a:t>freedom</a:t>
            </a:r>
            <a:endParaRPr lang="en-US" altLang="nb-NO" sz="1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1FCA1-0E13-446F-B268-6D02B90D8089}"/>
              </a:ext>
            </a:extLst>
          </p:cNvPr>
          <p:cNvSpPr txBox="1"/>
          <p:nvPr/>
        </p:nvSpPr>
        <p:spPr>
          <a:xfrm>
            <a:off x="2907301" y="4702537"/>
            <a:ext cx="378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Procedure</a:t>
            </a:r>
            <a:r>
              <a:rPr lang="nb-NO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Obtain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overall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Estimate</a:t>
            </a:r>
            <a:r>
              <a:rPr lang="nb-NO" dirty="0"/>
              <a:t> present </a:t>
            </a:r>
            <a:r>
              <a:rPr lang="nb-NO" dirty="0" err="1"/>
              <a:t>state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Optimize</a:t>
            </a:r>
            <a:r>
              <a:rPr lang="nb-NO" dirty="0"/>
              <a:t> all </a:t>
            </a:r>
            <a:r>
              <a:rPr lang="nb-NO" dirty="0" err="1"/>
              <a:t>degrees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freedom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95FB0-3795-4EEE-8341-D1728372C211}"/>
              </a:ext>
            </a:extLst>
          </p:cNvPr>
          <p:cNvSpPr txBox="1"/>
          <p:nvPr/>
        </p:nvSpPr>
        <p:spPr>
          <a:xfrm>
            <a:off x="7038802" y="4425537"/>
            <a:ext cx="3112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Model not </a:t>
            </a:r>
            <a:r>
              <a:rPr lang="nb-NO" dirty="0" err="1"/>
              <a:t>available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Optimization</a:t>
            </a:r>
            <a:r>
              <a:rPr lang="nb-NO" dirty="0"/>
              <a:t> is </a:t>
            </a:r>
            <a:r>
              <a:rPr lang="nb-NO" dirty="0" err="1"/>
              <a:t>complex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robust (difficult to handle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response time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9204F7-404D-44A9-A0FA-6481434E310F}"/>
              </a:ext>
            </a:extLst>
          </p:cNvPr>
          <p:cNvSpPr txBox="1">
            <a:spLocks/>
          </p:cNvSpPr>
          <p:nvPr/>
        </p:nvSpPr>
        <p:spPr>
          <a:xfrm>
            <a:off x="4568491" y="1888264"/>
            <a:ext cx="3055018" cy="1893187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>
                <a:solidFill>
                  <a:srgbClr val="FF0000"/>
                </a:solidFill>
              </a:rPr>
              <a:t>CENTRALIZED OPTIMIZER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2D8D5DC2-81ED-4C23-AA89-D8FB33C28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72" y="3851574"/>
            <a:ext cx="23150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+mn-lt"/>
              </a:rPr>
              <a:t>(example: Economic MPC)</a:t>
            </a:r>
          </a:p>
        </p:txBody>
      </p:sp>
    </p:spTree>
    <p:extLst>
      <p:ext uri="{BB962C8B-B14F-4D97-AF65-F5344CB8AC3E}">
        <p14:creationId xmlns:p14="http://schemas.microsoft.com/office/powerpoint/2010/main" val="295631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4B8D-2377-43A9-927D-883BB8BD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Engineering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0939-1724-4473-BC0D-7AD209DB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nb-NO" dirty="0"/>
              <a:t>Most (all?) large-scale engineering systems are controlled using hierarchies of quite simple controllers </a:t>
            </a:r>
          </a:p>
          <a:p>
            <a:pPr lvl="1" algn="just"/>
            <a:r>
              <a:rPr lang="en-US" altLang="nb-NO" dirty="0"/>
              <a:t>Large-scale chemical plant (refinery) </a:t>
            </a:r>
          </a:p>
          <a:p>
            <a:pPr lvl="1" algn="just"/>
            <a:r>
              <a:rPr lang="en-US" altLang="nb-NO" dirty="0"/>
              <a:t>Commercial aircraft</a:t>
            </a:r>
          </a:p>
          <a:p>
            <a:pPr algn="just"/>
            <a:endParaRPr lang="en-US" altLang="nb-NO" dirty="0"/>
          </a:p>
          <a:p>
            <a:pPr algn="just"/>
            <a:r>
              <a:rPr lang="en-US" altLang="nb-NO" dirty="0"/>
              <a:t>100’s of loops</a:t>
            </a:r>
          </a:p>
          <a:p>
            <a:pPr algn="just"/>
            <a:endParaRPr lang="en-US" altLang="nb-NO" dirty="0"/>
          </a:p>
          <a:p>
            <a:pPr algn="just"/>
            <a:r>
              <a:rPr lang="en-US" altLang="nb-NO" dirty="0"/>
              <a:t>Simple components: </a:t>
            </a:r>
          </a:p>
          <a:p>
            <a:pPr lvl="1" algn="just">
              <a:buFontTx/>
              <a:buNone/>
            </a:pPr>
            <a:r>
              <a:rPr lang="en-US" altLang="nb-NO" dirty="0"/>
              <a:t>	on-off + PI-control + nonlinear fixes + some feedforward</a:t>
            </a:r>
          </a:p>
        </p:txBody>
      </p:sp>
    </p:spTree>
    <p:extLst>
      <p:ext uri="{BB962C8B-B14F-4D97-AF65-F5344CB8AC3E}">
        <p14:creationId xmlns:p14="http://schemas.microsoft.com/office/powerpoint/2010/main" val="366271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FC63-6C5B-4137-BE31-09DC7994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sz="2800" dirty="0"/>
              <a:t>Practical operation: Hierarchical structure</a:t>
            </a:r>
            <a:br>
              <a:rPr lang="en-US" altLang="nb-NO" sz="2800" dirty="0"/>
            </a:br>
            <a:endParaRPr lang="en-US" sz="28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6" y="1628775"/>
            <a:ext cx="2448219" cy="445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784552" y="1678097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+mn-lt"/>
              </a:rPr>
              <a:t>Manager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780475" y="2401384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Process engineer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787203" y="3422123"/>
            <a:ext cx="163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+mn-lt"/>
              </a:rPr>
              <a:t>Operator/</a:t>
            </a:r>
            <a:r>
              <a:rPr lang="en-US" altLang="nb-NO" sz="1800">
                <a:solidFill>
                  <a:srgbClr val="FF0000"/>
                </a:solidFill>
                <a:latin typeface="+mn-lt"/>
              </a:rPr>
              <a:t>RTO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780474" y="4459303"/>
            <a:ext cx="36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Operator/”</a:t>
            </a:r>
            <a:r>
              <a:rPr lang="en-US" altLang="nb-NO" sz="1800" dirty="0">
                <a:solidFill>
                  <a:srgbClr val="FF0000"/>
                </a:solidFill>
                <a:latin typeface="+mn-lt"/>
              </a:rPr>
              <a:t>Advanced control”/MPC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787202" y="5502527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+mn-lt"/>
              </a:rPr>
              <a:t>PID-control</a:t>
            </a:r>
          </a:p>
        </p:txBody>
      </p:sp>
      <p:pic>
        <p:nvPicPr>
          <p:cNvPr id="35852" name="Picture 13" descr="kontrollrom-sleipner_4130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68" y="3144565"/>
            <a:ext cx="1779141" cy="11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4" descr="208587_10100727526937060_7964140_69209587_4687196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02" y="1697039"/>
            <a:ext cx="933521" cy="12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5226344" y="5918201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5083470" y="6134101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585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0" y="5472116"/>
            <a:ext cx="20812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5402557" y="6061870"/>
            <a:ext cx="1229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+mn-lt"/>
              </a:rPr>
              <a:t>u = valves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nb-NO" sz="2800" dirty="0"/>
              <a:t>Optimal operation and control objectives:</a:t>
            </a:r>
            <a:br>
              <a:rPr lang="en-US" altLang="nb-NO" sz="2800" dirty="0"/>
            </a:br>
            <a:r>
              <a:rPr lang="en-US" altLang="nb-NO" sz="2800" dirty="0"/>
              <a:t>What should we control?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11" y="1894715"/>
            <a:ext cx="2342112" cy="42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6455923" y="4094400"/>
            <a:ext cx="2489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>
                <a:solidFill>
                  <a:srgbClr val="FF0000"/>
                </a:solidFill>
                <a:latin typeface="+mn-lt"/>
              </a:rPr>
              <a:t>CV</a:t>
            </a:r>
            <a:r>
              <a:rPr lang="en-US" altLang="nb-NO" sz="2400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nb-NO" sz="2400" dirty="0">
                <a:solidFill>
                  <a:srgbClr val="FF0000"/>
                </a:solidFill>
                <a:latin typeface="+mn-lt"/>
              </a:rPr>
              <a:t> (economics)</a:t>
            </a:r>
            <a:endParaRPr lang="en-US" altLang="nb-NO" sz="2400" dirty="0">
              <a:latin typeface="+mn-lt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6455923" y="5076586"/>
            <a:ext cx="2627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dirty="0">
                <a:solidFill>
                  <a:schemeClr val="tx2"/>
                </a:solidFill>
                <a:latin typeface="+mn-lt"/>
              </a:rPr>
              <a:t>CV</a:t>
            </a:r>
            <a:r>
              <a:rPr lang="en-US" altLang="nb-NO" sz="24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altLang="nb-NO" sz="2400" dirty="0">
                <a:solidFill>
                  <a:schemeClr val="tx2"/>
                </a:solidFill>
                <a:latin typeface="+mn-lt"/>
              </a:rPr>
              <a:t> (stabilization)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b-NO" dirty="0"/>
              <a:t>Skogestad procedure for control structure design:</a:t>
            </a:r>
          </a:p>
          <a:p>
            <a:pPr marL="0" indent="0">
              <a:buNone/>
            </a:pP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>
                <a:solidFill>
                  <a:srgbClr val="FF0000"/>
                </a:solidFill>
              </a:rPr>
              <a:t>Top Down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>
                <a:solidFill>
                  <a:srgbClr val="FF0000"/>
                </a:solidFill>
              </a:rPr>
              <a:t>Step S1</a:t>
            </a:r>
            <a:r>
              <a:rPr lang="en-US" altLang="nb-NO" dirty="0">
                <a:solidFill>
                  <a:srgbClr val="FF0000"/>
                </a:solidFill>
              </a:rPr>
              <a:t>: Define operational objective (cost) and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S2:</a:t>
            </a:r>
            <a:r>
              <a:rPr lang="en-US" altLang="nb-NO" dirty="0"/>
              <a:t> Identify degrees of freedom and optimize operation for disturbances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S3</a:t>
            </a:r>
            <a:r>
              <a:rPr lang="en-US" altLang="nb-NO" dirty="0"/>
              <a:t>: Implementation of optimal operation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altLang="nb-NO" dirty="0"/>
              <a:t>What to control? (primary CV’s) (self-optimizing control)</a:t>
            </a:r>
            <a:endParaRPr lang="nb-NO" altLang="nb-NO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b-NO" altLang="nb-NO" u="sng" dirty="0" err="1"/>
              <a:t>Step</a:t>
            </a:r>
            <a:r>
              <a:rPr lang="nb-NO" altLang="nb-NO" u="sng" dirty="0"/>
              <a:t> S4:</a:t>
            </a:r>
            <a:r>
              <a:rPr lang="nb-NO" altLang="nb-NO" dirty="0"/>
              <a:t> </a:t>
            </a:r>
            <a:r>
              <a:rPr lang="nb-NO" altLang="nb-NO" dirty="0" err="1"/>
              <a:t>Where</a:t>
            </a:r>
            <a:r>
              <a:rPr lang="nb-NO" altLang="nb-NO" dirty="0"/>
              <a:t> </a:t>
            </a:r>
            <a:r>
              <a:rPr lang="nb-NO" altLang="nb-NO" dirty="0" err="1"/>
              <a:t>set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production</a:t>
            </a:r>
            <a:r>
              <a:rPr lang="nb-NO" altLang="nb-NO" dirty="0"/>
              <a:t> rate? (Inventory </a:t>
            </a:r>
            <a:r>
              <a:rPr lang="nb-NO" altLang="nb-NO" dirty="0" err="1"/>
              <a:t>control</a:t>
            </a:r>
            <a:r>
              <a:rPr lang="nb-NO" altLang="nb-NO" dirty="0"/>
              <a:t>)</a:t>
            </a: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/>
              <a:t>Bottom 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S5</a:t>
            </a:r>
            <a:r>
              <a:rPr lang="en-US" altLang="nb-NO" dirty="0"/>
              <a:t>: Regulatory control: What more to control (secondary CV’s)?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S6</a:t>
            </a:r>
            <a:r>
              <a:rPr lang="en-US" altLang="nb-NO" dirty="0"/>
              <a:t>: Supervisory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S7:</a:t>
            </a:r>
            <a:r>
              <a:rPr lang="en-US" altLang="nb-NO" dirty="0"/>
              <a:t> Real-time optimization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u="sng" dirty="0"/>
              <a:t>Step S1</a:t>
            </a:r>
            <a:r>
              <a:rPr lang="en-GB" altLang="nb-NO" dirty="0"/>
              <a:t>. Define optimal operation (economics)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en-GB" altLang="nb-NO" dirty="0"/>
          </a:p>
          <a:p>
            <a:pPr>
              <a:lnSpc>
                <a:spcPct val="90000"/>
              </a:lnSpc>
              <a:defRPr/>
            </a:pPr>
            <a:endParaRPr lang="en-GB" altLang="nb-NO" dirty="0"/>
          </a:p>
          <a:p>
            <a:pPr>
              <a:lnSpc>
                <a:spcPct val="90000"/>
              </a:lnSpc>
              <a:defRPr/>
            </a:pPr>
            <a:r>
              <a:rPr lang="en-GB" altLang="nb-NO" dirty="0"/>
              <a:t>What are the ultimate goals of the operation?</a:t>
            </a:r>
          </a:p>
          <a:p>
            <a:pPr>
              <a:lnSpc>
                <a:spcPct val="90000"/>
              </a:lnSpc>
              <a:defRPr/>
            </a:pPr>
            <a:r>
              <a:rPr lang="en-GB" altLang="nb-NO" dirty="0"/>
              <a:t>Typical cost function*:</a:t>
            </a:r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 marL="0" indent="0">
              <a:buNone/>
              <a:defRPr/>
            </a:pPr>
            <a:r>
              <a:rPr lang="nb-NO" altLang="nb-NO" sz="1600" dirty="0"/>
              <a:t>*No </a:t>
            </a:r>
            <a:r>
              <a:rPr lang="nb-NO" altLang="nb-NO" sz="1600" dirty="0" err="1"/>
              <a:t>need</a:t>
            </a:r>
            <a:r>
              <a:rPr lang="nb-NO" altLang="nb-NO" sz="1600" dirty="0"/>
              <a:t> to </a:t>
            </a:r>
            <a:r>
              <a:rPr lang="nb-NO" altLang="nb-NO" sz="1600" dirty="0" err="1"/>
              <a:t>include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fixed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capital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, operators, </a:t>
            </a:r>
            <a:r>
              <a:rPr lang="nb-NO" altLang="nb-NO" sz="1600" dirty="0" err="1"/>
              <a:t>maintainance</a:t>
            </a:r>
            <a:r>
              <a:rPr lang="nb-NO" altLang="nb-NO" sz="1600" dirty="0"/>
              <a:t>) at ”</a:t>
            </a:r>
            <a:r>
              <a:rPr lang="nb-NO" altLang="nb-NO" sz="1600" dirty="0" err="1"/>
              <a:t>our</a:t>
            </a:r>
            <a:r>
              <a:rPr lang="nb-NO" altLang="nb-NO" sz="1600" dirty="0"/>
              <a:t>” time </a:t>
            </a:r>
            <a:r>
              <a:rPr lang="nb-NO" altLang="nb-NO" sz="1600" dirty="0" err="1"/>
              <a:t>scale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hours</a:t>
            </a:r>
            <a:r>
              <a:rPr lang="nb-NO" altLang="nb-NO" sz="1600" dirty="0"/>
              <a:t>)</a:t>
            </a:r>
          </a:p>
          <a:p>
            <a:pPr marL="0" indent="0">
              <a:buNone/>
              <a:defRPr/>
            </a:pPr>
            <a:r>
              <a:rPr lang="nb-NO" altLang="nb-NO" sz="1600" dirty="0"/>
              <a:t>Note: J=-P </a:t>
            </a:r>
            <a:r>
              <a:rPr lang="nb-NO" altLang="nb-NO" sz="1600" dirty="0" err="1"/>
              <a:t>where</a:t>
            </a:r>
            <a:r>
              <a:rPr lang="nb-NO" altLang="nb-NO" sz="1600" dirty="0"/>
              <a:t> P= </a:t>
            </a:r>
            <a:r>
              <a:rPr lang="nb-NO" altLang="nb-NO" sz="1600" dirty="0" err="1"/>
              <a:t>Operational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profit</a:t>
            </a:r>
            <a:endParaRPr lang="en-GB" altLang="nb-NO" sz="1600" dirty="0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492176" y="3443591"/>
            <a:ext cx="6183602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dirty="0">
                <a:latin typeface="+mn-lt"/>
              </a:rPr>
              <a:t>J = cost feed + cost energy – value products </a:t>
            </a:r>
            <a:endParaRPr lang="en-US" altLang="nb-NO" sz="24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7776E5FF-73B5-4051-8850-0D4F9CFA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0382" y="1572088"/>
            <a:ext cx="3134226" cy="28769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AA2B0-27C9-4A9C-AE42-7591F9C9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1600" dirty="0"/>
              <a:t>Distillation at steady state with given p and F: N=2 DOFs, e.g. L and V (</a:t>
            </a:r>
            <a:r>
              <a:rPr lang="en-US" altLang="nb-NO" sz="1600" dirty="0">
                <a:solidFill>
                  <a:schemeClr val="tx2"/>
                </a:solidFill>
              </a:rPr>
              <a:t>u</a:t>
            </a:r>
            <a:r>
              <a:rPr lang="en-US" altLang="nb-NO" sz="1600" dirty="0"/>
              <a:t>)</a:t>
            </a:r>
          </a:p>
          <a:p>
            <a:r>
              <a:rPr lang="en-US" altLang="nb-NO" sz="1600" b="1" dirty="0"/>
              <a:t>Cost to be minimized (economics)</a:t>
            </a:r>
          </a:p>
          <a:p>
            <a:endParaRPr lang="en-US" altLang="nb-NO" sz="1600" b="1" dirty="0"/>
          </a:p>
          <a:p>
            <a:endParaRPr lang="en-US" altLang="nb-NO" sz="1600" dirty="0"/>
          </a:p>
          <a:p>
            <a:endParaRPr lang="en-US" altLang="nb-NO" sz="1600" dirty="0"/>
          </a:p>
          <a:p>
            <a:pPr marL="669925" lvl="1" indent="-325438">
              <a:buNone/>
            </a:pPr>
            <a:r>
              <a:rPr lang="en-US" altLang="nb-NO" sz="1600" dirty="0"/>
              <a:t>J = - P where P=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D</a:t>
            </a:r>
            <a:r>
              <a:rPr lang="en-US" altLang="nb-NO" sz="1600" dirty="0"/>
              <a:t> D +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B</a:t>
            </a:r>
            <a:r>
              <a:rPr lang="en-US" altLang="nb-NO" sz="1600" dirty="0"/>
              <a:t> B – p</a:t>
            </a:r>
            <a:r>
              <a:rPr lang="en-US" altLang="nb-NO" sz="1600" baseline="-25000" dirty="0"/>
              <a:t>F</a:t>
            </a:r>
            <a:r>
              <a:rPr lang="en-US" altLang="nb-NO" sz="1600" dirty="0"/>
              <a:t> F –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V</a:t>
            </a:r>
            <a:r>
              <a:rPr lang="en-US" altLang="nb-NO" sz="1600" dirty="0" err="1"/>
              <a:t>V</a:t>
            </a:r>
            <a:endParaRPr lang="en-US" altLang="nb-NO" sz="1600" dirty="0"/>
          </a:p>
          <a:p>
            <a:pPr marL="669925" lvl="1" indent="-325438">
              <a:buNone/>
            </a:pPr>
            <a:endParaRPr lang="en-US" altLang="nb-NO" sz="1600" dirty="0"/>
          </a:p>
          <a:p>
            <a:pPr marL="669925" lvl="1" indent="-325438">
              <a:buNone/>
            </a:pPr>
            <a:endParaRPr lang="en-US" altLang="nb-NO" sz="1600" dirty="0"/>
          </a:p>
          <a:p>
            <a:endParaRPr lang="en-US" altLang="nb-NO" sz="1600" b="1" dirty="0"/>
          </a:p>
          <a:p>
            <a:r>
              <a:rPr lang="en-US" altLang="nb-NO" sz="1600" b="1" dirty="0"/>
              <a:t>Constraints</a:t>
            </a:r>
          </a:p>
          <a:p>
            <a:pPr marL="669925" lvl="1" indent="-325438">
              <a:buNone/>
            </a:pPr>
            <a:r>
              <a:rPr lang="en-US" altLang="nb-NO" sz="1600" dirty="0"/>
              <a:t>Purity D: For example, 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D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</a:t>
            </a:r>
            <a:r>
              <a:rPr lang="nb-NO" sz="1600" dirty="0"/>
              <a:t>≤</a:t>
            </a:r>
            <a:r>
              <a:rPr lang="en-US" altLang="nb-NO" sz="1600" dirty="0"/>
              <a:t> max</a:t>
            </a:r>
          </a:p>
          <a:p>
            <a:pPr marL="669925" lvl="1" indent="-325438">
              <a:buNone/>
            </a:pPr>
            <a:r>
              <a:rPr lang="en-US" altLang="nb-NO" sz="1600" dirty="0"/>
              <a:t>Purity B: For example, 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B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≤ max</a:t>
            </a:r>
          </a:p>
          <a:p>
            <a:pPr marL="669925" lvl="1" indent="-325438">
              <a:buNone/>
            </a:pPr>
            <a:r>
              <a:rPr lang="en-US" altLang="nb-NO" sz="1600" dirty="0"/>
              <a:t>Flow constraints: 		min ≤ D, B, L etc. ≤ max</a:t>
            </a:r>
          </a:p>
          <a:p>
            <a:pPr marL="669925" lvl="1" indent="-325438">
              <a:buNone/>
            </a:pPr>
            <a:r>
              <a:rPr lang="en-US" altLang="nb-NO" sz="1600" dirty="0"/>
              <a:t>Column capacity (flooding): 	V ≤ V</a:t>
            </a:r>
            <a:r>
              <a:rPr lang="en-US" altLang="nb-NO" sz="1600" baseline="-25000" dirty="0"/>
              <a:t>max</a:t>
            </a:r>
            <a:r>
              <a:rPr lang="en-US" altLang="nb-NO" sz="1600" dirty="0"/>
              <a:t>, etc.</a:t>
            </a:r>
          </a:p>
          <a:p>
            <a:pPr marL="669925" lvl="1" indent="-325438">
              <a:buNone/>
            </a:pPr>
            <a:r>
              <a:rPr lang="en-US" altLang="nb-NO" sz="1600" dirty="0"/>
              <a:t>Pressure: 	1) p given (d)	2) p free (</a:t>
            </a:r>
            <a:r>
              <a:rPr lang="en-US" altLang="nb-NO" sz="1600" dirty="0">
                <a:solidFill>
                  <a:schemeClr val="tx2"/>
                </a:solidFill>
              </a:rPr>
              <a:t>u</a:t>
            </a:r>
            <a:r>
              <a:rPr lang="en-US" altLang="nb-NO" sz="1600" dirty="0"/>
              <a:t>):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min</a:t>
            </a:r>
            <a:r>
              <a:rPr lang="en-US" altLang="nb-NO" sz="1600" dirty="0"/>
              <a:t> ≤ p ≤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max</a:t>
            </a:r>
            <a:endParaRPr lang="en-US" altLang="nb-NO" sz="1600" baseline="-25000" dirty="0"/>
          </a:p>
          <a:p>
            <a:pPr marL="669925" lvl="1" indent="-325438">
              <a:buNone/>
            </a:pPr>
            <a:r>
              <a:rPr lang="en-US" altLang="nb-NO" sz="1600" dirty="0"/>
              <a:t>Feed:      	1) F given (d)  	2) F free (</a:t>
            </a:r>
            <a:r>
              <a:rPr lang="en-US" altLang="nb-NO" sz="1600" dirty="0">
                <a:solidFill>
                  <a:schemeClr val="tx2"/>
                </a:solidFill>
              </a:rPr>
              <a:t>u</a:t>
            </a:r>
            <a:r>
              <a:rPr lang="en-US" altLang="nb-NO" sz="1600" dirty="0"/>
              <a:t>): F ≤ F</a:t>
            </a:r>
            <a:r>
              <a:rPr lang="en-US" altLang="nb-NO" sz="1600" baseline="-25000" dirty="0"/>
              <a:t>max</a:t>
            </a:r>
            <a:r>
              <a:rPr lang="en-US" altLang="nb-NO" sz="1600" dirty="0"/>
              <a:t> </a:t>
            </a:r>
          </a:p>
          <a:p>
            <a:endParaRPr lang="en-US" altLang="nb-NO" sz="1600" dirty="0"/>
          </a:p>
          <a:p>
            <a:r>
              <a:rPr lang="en-US" altLang="nb-NO" sz="1600" dirty="0"/>
              <a:t>Optimal operation: Minimize J with respect to steady-state DOFs (</a:t>
            </a:r>
            <a:r>
              <a:rPr lang="en-US" altLang="nb-NO" sz="1600" dirty="0">
                <a:solidFill>
                  <a:schemeClr val="tx2"/>
                </a:solidFill>
              </a:rPr>
              <a:t>u</a:t>
            </a:r>
            <a:r>
              <a:rPr lang="en-US" altLang="nb-NO" sz="1600" dirty="0"/>
              <a:t>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dirty="0"/>
              <a:t>Example: distillation column</a:t>
            </a:r>
          </a:p>
        </p:txBody>
      </p:sp>
      <p:sp>
        <p:nvSpPr>
          <p:cNvPr id="49159" name="AutoShape 5"/>
          <p:cNvSpPr>
            <a:spLocks/>
          </p:cNvSpPr>
          <p:nvPr/>
        </p:nvSpPr>
        <p:spPr bwMode="auto">
          <a:xfrm rot="-5400000">
            <a:off x="5196129" y="2394128"/>
            <a:ext cx="80962" cy="1081087"/>
          </a:xfrm>
          <a:prstGeom prst="leftBrace">
            <a:avLst>
              <a:gd name="adj1" fmla="val 111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>
              <a:latin typeface="+mn-lt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4531096" y="2934670"/>
            <a:ext cx="1518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+mn-lt"/>
              </a:rPr>
              <a:t>value products</a:t>
            </a: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3688185" y="1983545"/>
            <a:ext cx="2996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+mn-lt"/>
              </a:rPr>
              <a:t>cost energy (heating + cooling)</a:t>
            </a:r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6562928" y="2322099"/>
            <a:ext cx="12233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1600"/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6181528" y="2934670"/>
            <a:ext cx="10182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+mn-lt"/>
              </a:rPr>
              <a:t>cost feed</a:t>
            </a:r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 flipH="1" flipV="1">
            <a:off x="6181528" y="2824549"/>
            <a:ext cx="71437" cy="1444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b-NO" dirty="0"/>
              <a:t>Skogestad procedure for control structure design:</a:t>
            </a:r>
          </a:p>
          <a:p>
            <a:pPr marL="0" indent="0">
              <a:buNone/>
            </a:pP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>
                <a:solidFill>
                  <a:srgbClr val="FF0000"/>
                </a:solidFill>
              </a:rPr>
              <a:t>Top Down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S1</a:t>
            </a:r>
            <a:r>
              <a:rPr lang="en-US" altLang="nb-NO" dirty="0"/>
              <a:t>: Define operational objective (cost) and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>
                <a:solidFill>
                  <a:srgbClr val="FF0000"/>
                </a:solidFill>
              </a:rPr>
              <a:t>Step S2:</a:t>
            </a:r>
            <a:r>
              <a:rPr lang="en-US" altLang="nb-NO" dirty="0">
                <a:solidFill>
                  <a:srgbClr val="FF0000"/>
                </a:solidFill>
              </a:rPr>
              <a:t> Identify degrees of freedom and optimize operation for disturbances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S3</a:t>
            </a:r>
            <a:r>
              <a:rPr lang="en-US" altLang="nb-NO" dirty="0"/>
              <a:t>: Implementation of optimal operation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altLang="nb-NO" dirty="0"/>
              <a:t>What to control? (primary CV’s) (self-optimizing control)</a:t>
            </a:r>
            <a:endParaRPr lang="nb-NO" altLang="nb-NO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b-NO" altLang="nb-NO" u="sng" dirty="0" err="1"/>
              <a:t>Step</a:t>
            </a:r>
            <a:r>
              <a:rPr lang="nb-NO" altLang="nb-NO" u="sng" dirty="0"/>
              <a:t> S4:</a:t>
            </a:r>
            <a:r>
              <a:rPr lang="nb-NO" altLang="nb-NO" dirty="0"/>
              <a:t> </a:t>
            </a:r>
            <a:r>
              <a:rPr lang="nb-NO" altLang="nb-NO" dirty="0" err="1"/>
              <a:t>Where</a:t>
            </a:r>
            <a:r>
              <a:rPr lang="nb-NO" altLang="nb-NO" dirty="0"/>
              <a:t> </a:t>
            </a:r>
            <a:r>
              <a:rPr lang="nb-NO" altLang="nb-NO" dirty="0" err="1"/>
              <a:t>set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production</a:t>
            </a:r>
            <a:r>
              <a:rPr lang="nb-NO" altLang="nb-NO" dirty="0"/>
              <a:t> rate? (Inventory </a:t>
            </a:r>
            <a:r>
              <a:rPr lang="nb-NO" altLang="nb-NO" dirty="0" err="1"/>
              <a:t>control</a:t>
            </a:r>
            <a:r>
              <a:rPr lang="nb-NO" altLang="nb-NO" dirty="0"/>
              <a:t>)</a:t>
            </a: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/>
              <a:t>Bottom 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S5</a:t>
            </a:r>
            <a:r>
              <a:rPr lang="en-US" altLang="nb-NO" dirty="0"/>
              <a:t>: Regulatory control: What more to control (secondary CV’s)?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S6</a:t>
            </a:r>
            <a:r>
              <a:rPr lang="en-US" altLang="nb-NO" dirty="0"/>
              <a:t>: Supervisory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S7:</a:t>
            </a:r>
            <a:r>
              <a:rPr lang="en-US" altLang="nb-NO" dirty="0"/>
              <a:t> Real-time optimization</a:t>
            </a:r>
          </a:p>
        </p:txBody>
      </p:sp>
    </p:spTree>
    <p:extLst>
      <p:ext uri="{BB962C8B-B14F-4D97-AF65-F5344CB8AC3E}">
        <p14:creationId xmlns:p14="http://schemas.microsoft.com/office/powerpoint/2010/main" val="324416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b-NO" u="sng" dirty="0"/>
              <a:t>Step S2</a:t>
            </a:r>
            <a:r>
              <a:rPr lang="en-US" altLang="nb-NO" dirty="0"/>
              <a:t>. Optimize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nb-NO" dirty="0"/>
              <a:t>	(a) Identify degrees of freedom </a:t>
            </a:r>
          </a:p>
          <a:p>
            <a:pPr>
              <a:buFontTx/>
              <a:buNone/>
            </a:pPr>
            <a:r>
              <a:rPr lang="en-US" altLang="nb-NO" dirty="0"/>
              <a:t>	(b) Optimize for expected disturbances</a:t>
            </a:r>
            <a:endParaRPr lang="nb-NO" altLang="nb-NO" dirty="0"/>
          </a:p>
          <a:p>
            <a:endParaRPr lang="nb-NO" altLang="nb-NO" dirty="0"/>
          </a:p>
          <a:p>
            <a:pPr lvl="2"/>
            <a:r>
              <a:rPr lang="nb-NO" altLang="nb-NO" dirty="0" err="1"/>
              <a:t>Need</a:t>
            </a:r>
            <a:r>
              <a:rPr lang="nb-NO" altLang="nb-NO" dirty="0"/>
              <a:t> </a:t>
            </a:r>
            <a:r>
              <a:rPr lang="nb-NO" altLang="nb-NO" dirty="0" err="1"/>
              <a:t>good</a:t>
            </a:r>
            <a:r>
              <a:rPr lang="nb-NO" altLang="nb-NO" dirty="0"/>
              <a:t> </a:t>
            </a:r>
            <a:r>
              <a:rPr lang="nb-NO" altLang="nb-NO" dirty="0" err="1"/>
              <a:t>model</a:t>
            </a:r>
            <a:r>
              <a:rPr lang="nb-NO" altLang="nb-NO" dirty="0"/>
              <a:t>, </a:t>
            </a:r>
            <a:r>
              <a:rPr lang="nb-NO" altLang="nb-NO" dirty="0" err="1"/>
              <a:t>usually</a:t>
            </a:r>
            <a:r>
              <a:rPr lang="nb-NO" altLang="nb-NO" dirty="0"/>
              <a:t> steady-</a:t>
            </a:r>
            <a:r>
              <a:rPr lang="nb-NO" altLang="nb-NO" dirty="0" err="1"/>
              <a:t>state</a:t>
            </a:r>
            <a:endParaRPr lang="nb-NO" altLang="nb-NO" dirty="0"/>
          </a:p>
          <a:p>
            <a:pPr lvl="2"/>
            <a:r>
              <a:rPr lang="nb-NO" altLang="nb-NO" dirty="0" err="1"/>
              <a:t>Optimization</a:t>
            </a:r>
            <a:r>
              <a:rPr lang="nb-NO" altLang="nb-NO" dirty="0"/>
              <a:t> is time </a:t>
            </a:r>
            <a:r>
              <a:rPr lang="nb-NO" altLang="nb-NO" dirty="0" err="1"/>
              <a:t>consuming</a:t>
            </a:r>
            <a:r>
              <a:rPr lang="nb-NO" altLang="nb-NO" dirty="0"/>
              <a:t>! </a:t>
            </a:r>
            <a:r>
              <a:rPr lang="nb-NO" altLang="nb-NO" dirty="0" err="1"/>
              <a:t>But</a:t>
            </a:r>
            <a:r>
              <a:rPr lang="nb-NO" altLang="nb-NO" dirty="0"/>
              <a:t> it is offline</a:t>
            </a:r>
          </a:p>
          <a:p>
            <a:pPr lvl="2"/>
            <a:r>
              <a:rPr lang="nb-NO" altLang="nb-NO" dirty="0"/>
              <a:t>Main goal: </a:t>
            </a:r>
            <a:r>
              <a:rPr lang="nb-NO" altLang="nb-NO" dirty="0" err="1"/>
              <a:t>Identify</a:t>
            </a:r>
            <a:r>
              <a:rPr lang="nb-NO" altLang="nb-NO" dirty="0"/>
              <a:t> ACTIVE CONSTRAINTS</a:t>
            </a:r>
            <a:endParaRPr lang="nb-NO" altLang="nb-NO" dirty="0">
              <a:solidFill>
                <a:srgbClr val="FF0000"/>
              </a:solidFill>
            </a:endParaRPr>
          </a:p>
          <a:p>
            <a:pPr lvl="2"/>
            <a:r>
              <a:rPr lang="nb-NO" altLang="nb-NO" dirty="0"/>
              <a:t>A </a:t>
            </a:r>
            <a:r>
              <a:rPr lang="nb-NO" altLang="nb-NO" dirty="0" err="1"/>
              <a:t>good</a:t>
            </a:r>
            <a:r>
              <a:rPr lang="nb-NO" altLang="nb-NO" dirty="0"/>
              <a:t> </a:t>
            </a:r>
            <a:r>
              <a:rPr lang="nb-NO" altLang="nb-NO" dirty="0" err="1"/>
              <a:t>engineer</a:t>
            </a:r>
            <a:r>
              <a:rPr lang="nb-NO" altLang="nb-NO" dirty="0"/>
              <a:t> </a:t>
            </a:r>
            <a:r>
              <a:rPr lang="nb-NO" altLang="nb-NO" dirty="0" err="1"/>
              <a:t>can</a:t>
            </a:r>
            <a:r>
              <a:rPr lang="nb-NO" altLang="nb-NO" dirty="0"/>
              <a:t> </a:t>
            </a:r>
            <a:r>
              <a:rPr lang="nb-NO" altLang="nb-NO" dirty="0" err="1"/>
              <a:t>often</a:t>
            </a:r>
            <a:r>
              <a:rPr lang="nb-NO" altLang="nb-NO" dirty="0"/>
              <a:t> </a:t>
            </a:r>
            <a:r>
              <a:rPr lang="nb-NO" altLang="nb-NO" dirty="0" err="1"/>
              <a:t>guess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active</a:t>
            </a:r>
            <a:r>
              <a:rPr lang="nb-NO" altLang="nb-NO" dirty="0"/>
              <a:t> </a:t>
            </a:r>
            <a:r>
              <a:rPr lang="nb-NO" altLang="nb-NO" dirty="0" err="1"/>
              <a:t>constraints</a:t>
            </a:r>
            <a:endParaRPr lang="en-US" altLang="nb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B5E26-EB3A-F442-B4E0-D10998B67A46}"/>
              </a:ext>
            </a:extLst>
          </p:cNvPr>
          <p:cNvGrpSpPr/>
          <p:nvPr/>
        </p:nvGrpSpPr>
        <p:grpSpPr>
          <a:xfrm>
            <a:off x="3468547" y="4764616"/>
            <a:ext cx="5254906" cy="1408205"/>
            <a:chOff x="1238492" y="3345417"/>
            <a:chExt cx="5254906" cy="14082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9DD81F-7F79-2A4C-981E-1155C477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377" y="3345417"/>
              <a:ext cx="646155" cy="64615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CDF70E-7DD6-994D-B357-E7DEC0D3D478}"/>
                </a:ext>
              </a:extLst>
            </p:cNvPr>
            <p:cNvCxnSpPr/>
            <p:nvPr/>
          </p:nvCxnSpPr>
          <p:spPr>
            <a:xfrm>
              <a:off x="5246079" y="3981091"/>
              <a:ext cx="0" cy="6003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EC86E9-2A09-2E4E-A56A-D480F43C1FB6}"/>
                </a:ext>
              </a:extLst>
            </p:cNvPr>
            <p:cNvCxnSpPr/>
            <p:nvPr/>
          </p:nvCxnSpPr>
          <p:spPr>
            <a:xfrm>
              <a:off x="1238492" y="4498979"/>
              <a:ext cx="525490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Graphic 9" descr="Car">
              <a:extLst>
                <a:ext uri="{FF2B5EF4-FFF2-40B4-BE49-F238E27FC236}">
                  <a16:creationId xmlns:a16="http://schemas.microsoft.com/office/drawing/2014/main" id="{AB5156ED-EAEB-1441-BDD1-4C80C478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9038" y="3839222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err="1"/>
              <a:t>Why</a:t>
            </a:r>
            <a:r>
              <a:rPr lang="nb-NO" altLang="nb-NO" dirty="0"/>
              <a:t> do </a:t>
            </a:r>
            <a:r>
              <a:rPr lang="nb-NO" altLang="nb-NO" dirty="0" err="1"/>
              <a:t>we</a:t>
            </a:r>
            <a:r>
              <a:rPr lang="nb-NO" altLang="nb-NO" dirty="0"/>
              <a:t> </a:t>
            </a:r>
            <a:r>
              <a:rPr lang="nb-NO" altLang="nb-NO" dirty="0" err="1"/>
              <a:t>need</a:t>
            </a:r>
            <a:r>
              <a:rPr lang="nb-NO" altLang="nb-NO" dirty="0"/>
              <a:t> </a:t>
            </a:r>
            <a:r>
              <a:rPr lang="nb-NO" altLang="nb-NO" dirty="0" err="1"/>
              <a:t>control</a:t>
            </a:r>
            <a:r>
              <a:rPr lang="nb-NO" altLang="nb-NO" dirty="0"/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i="1" dirty="0" err="1"/>
              <a:t>Operation</a:t>
            </a:r>
            <a:endParaRPr lang="nb-NO" altLang="nb-NO" i="1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440238" y="3153943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4440238" y="1856957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440239" y="2144293"/>
            <a:ext cx="259238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4514850" y="1845843"/>
            <a:ext cx="2482850" cy="533400"/>
          </a:xfrm>
          <a:custGeom>
            <a:avLst/>
            <a:gdLst>
              <a:gd name="T0" fmla="*/ 0 w 1564"/>
              <a:gd name="T1" fmla="*/ 2147483646 h 336"/>
              <a:gd name="T2" fmla="*/ 2147483646 w 1564"/>
              <a:gd name="T3" fmla="*/ 2147483646 h 336"/>
              <a:gd name="T4" fmla="*/ 2147483646 w 1564"/>
              <a:gd name="T5" fmla="*/ 2147483646 h 336"/>
              <a:gd name="T6" fmla="*/ 2147483646 w 1564"/>
              <a:gd name="T7" fmla="*/ 2147483646 h 336"/>
              <a:gd name="T8" fmla="*/ 2147483646 w 1564"/>
              <a:gd name="T9" fmla="*/ 2147483646 h 336"/>
              <a:gd name="T10" fmla="*/ 2147483646 w 1564"/>
              <a:gd name="T11" fmla="*/ 2147483646 h 336"/>
              <a:gd name="T12" fmla="*/ 2147483646 w 1564"/>
              <a:gd name="T13" fmla="*/ 2147483646 h 336"/>
              <a:gd name="T14" fmla="*/ 2147483646 w 1564"/>
              <a:gd name="T15" fmla="*/ 2147483646 h 336"/>
              <a:gd name="T16" fmla="*/ 2147483646 w 1564"/>
              <a:gd name="T17" fmla="*/ 2147483646 h 336"/>
              <a:gd name="T18" fmla="*/ 2147483646 w 1564"/>
              <a:gd name="T19" fmla="*/ 2147483646 h 336"/>
              <a:gd name="T20" fmla="*/ 2147483646 w 1564"/>
              <a:gd name="T21" fmla="*/ 2147483646 h 336"/>
              <a:gd name="T22" fmla="*/ 2147483646 w 1564"/>
              <a:gd name="T23" fmla="*/ 2147483646 h 336"/>
              <a:gd name="T24" fmla="*/ 2147483646 w 1564"/>
              <a:gd name="T25" fmla="*/ 2147483646 h 336"/>
              <a:gd name="T26" fmla="*/ 2147483646 w 1564"/>
              <a:gd name="T27" fmla="*/ 2147483646 h 336"/>
              <a:gd name="T28" fmla="*/ 2147483646 w 1564"/>
              <a:gd name="T29" fmla="*/ 2147483646 h 336"/>
              <a:gd name="T30" fmla="*/ 2147483646 w 1564"/>
              <a:gd name="T31" fmla="*/ 2147483646 h 336"/>
              <a:gd name="T32" fmla="*/ 2147483646 w 1564"/>
              <a:gd name="T33" fmla="*/ 2147483646 h 336"/>
              <a:gd name="T34" fmla="*/ 2147483646 w 1564"/>
              <a:gd name="T35" fmla="*/ 2147483646 h 336"/>
              <a:gd name="T36" fmla="*/ 2147483646 w 1564"/>
              <a:gd name="T37" fmla="*/ 2147483646 h 336"/>
              <a:gd name="T38" fmla="*/ 2147483646 w 1564"/>
              <a:gd name="T39" fmla="*/ 2147483646 h 336"/>
              <a:gd name="T40" fmla="*/ 2147483646 w 1564"/>
              <a:gd name="T41" fmla="*/ 2147483646 h 336"/>
              <a:gd name="T42" fmla="*/ 2147483646 w 1564"/>
              <a:gd name="T43" fmla="*/ 2147483646 h 336"/>
              <a:gd name="T44" fmla="*/ 2147483646 w 1564"/>
              <a:gd name="T45" fmla="*/ 2147483646 h 336"/>
              <a:gd name="T46" fmla="*/ 2147483646 w 1564"/>
              <a:gd name="T47" fmla="*/ 2147483646 h 336"/>
              <a:gd name="T48" fmla="*/ 2147483646 w 1564"/>
              <a:gd name="T49" fmla="*/ 2147483646 h 336"/>
              <a:gd name="T50" fmla="*/ 2147483646 w 1564"/>
              <a:gd name="T51" fmla="*/ 2147483646 h 336"/>
              <a:gd name="T52" fmla="*/ 2147483646 w 1564"/>
              <a:gd name="T53" fmla="*/ 2147483646 h 336"/>
              <a:gd name="T54" fmla="*/ 2147483646 w 1564"/>
              <a:gd name="T55" fmla="*/ 2147483646 h 336"/>
              <a:gd name="T56" fmla="*/ 2147483646 w 1564"/>
              <a:gd name="T57" fmla="*/ 2147483646 h 336"/>
              <a:gd name="T58" fmla="*/ 2147483646 w 1564"/>
              <a:gd name="T59" fmla="*/ 2147483646 h 336"/>
              <a:gd name="T60" fmla="*/ 2147483646 w 1564"/>
              <a:gd name="T61" fmla="*/ 2147483646 h 336"/>
              <a:gd name="T62" fmla="*/ 2147483646 w 1564"/>
              <a:gd name="T63" fmla="*/ 2147483646 h 336"/>
              <a:gd name="T64" fmla="*/ 2147483646 w 1564"/>
              <a:gd name="T65" fmla="*/ 2147483646 h 336"/>
              <a:gd name="T66" fmla="*/ 2147483646 w 1564"/>
              <a:gd name="T67" fmla="*/ 2147483646 h 336"/>
              <a:gd name="T68" fmla="*/ 2147483646 w 1564"/>
              <a:gd name="T69" fmla="*/ 2147483646 h 336"/>
              <a:gd name="T70" fmla="*/ 2147483646 w 1564"/>
              <a:gd name="T71" fmla="*/ 2147483646 h 336"/>
              <a:gd name="T72" fmla="*/ 2147483646 w 1564"/>
              <a:gd name="T73" fmla="*/ 2147483646 h 336"/>
              <a:gd name="T74" fmla="*/ 2147483646 w 1564"/>
              <a:gd name="T75" fmla="*/ 2147483646 h 336"/>
              <a:gd name="T76" fmla="*/ 2147483646 w 1564"/>
              <a:gd name="T77" fmla="*/ 2147483646 h 336"/>
              <a:gd name="T78" fmla="*/ 2147483646 w 1564"/>
              <a:gd name="T79" fmla="*/ 2147483646 h 336"/>
              <a:gd name="T80" fmla="*/ 2147483646 w 1564"/>
              <a:gd name="T81" fmla="*/ 2147483646 h 3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64" h="336">
                <a:moveTo>
                  <a:pt x="0" y="144"/>
                </a:moveTo>
                <a:cubicBezTo>
                  <a:pt x="0" y="140"/>
                  <a:pt x="1" y="73"/>
                  <a:pt x="23" y="66"/>
                </a:cubicBezTo>
                <a:cubicBezTo>
                  <a:pt x="27" y="65"/>
                  <a:pt x="71" y="80"/>
                  <a:pt x="78" y="82"/>
                </a:cubicBezTo>
                <a:cubicBezTo>
                  <a:pt x="96" y="79"/>
                  <a:pt x="115" y="81"/>
                  <a:pt x="132" y="74"/>
                </a:cubicBezTo>
                <a:cubicBezTo>
                  <a:pt x="142" y="70"/>
                  <a:pt x="146" y="57"/>
                  <a:pt x="155" y="51"/>
                </a:cubicBezTo>
                <a:cubicBezTo>
                  <a:pt x="162" y="46"/>
                  <a:pt x="171" y="46"/>
                  <a:pt x="179" y="43"/>
                </a:cubicBezTo>
                <a:cubicBezTo>
                  <a:pt x="193" y="148"/>
                  <a:pt x="163" y="59"/>
                  <a:pt x="264" y="105"/>
                </a:cubicBezTo>
                <a:cubicBezTo>
                  <a:pt x="274" y="109"/>
                  <a:pt x="262" y="131"/>
                  <a:pt x="272" y="136"/>
                </a:cubicBezTo>
                <a:cubicBezTo>
                  <a:pt x="293" y="147"/>
                  <a:pt x="319" y="141"/>
                  <a:pt x="342" y="144"/>
                </a:cubicBezTo>
                <a:cubicBezTo>
                  <a:pt x="347" y="160"/>
                  <a:pt x="353" y="175"/>
                  <a:pt x="358" y="191"/>
                </a:cubicBezTo>
                <a:cubicBezTo>
                  <a:pt x="366" y="213"/>
                  <a:pt x="355" y="240"/>
                  <a:pt x="366" y="261"/>
                </a:cubicBezTo>
                <a:cubicBezTo>
                  <a:pt x="371" y="271"/>
                  <a:pt x="387" y="266"/>
                  <a:pt x="397" y="269"/>
                </a:cubicBezTo>
                <a:cubicBezTo>
                  <a:pt x="413" y="321"/>
                  <a:pt x="439" y="289"/>
                  <a:pt x="459" y="261"/>
                </a:cubicBezTo>
                <a:cubicBezTo>
                  <a:pt x="467" y="129"/>
                  <a:pt x="434" y="145"/>
                  <a:pt x="513" y="121"/>
                </a:cubicBezTo>
                <a:cubicBezTo>
                  <a:pt x="534" y="123"/>
                  <a:pt x="555" y="130"/>
                  <a:pt x="576" y="128"/>
                </a:cubicBezTo>
                <a:cubicBezTo>
                  <a:pt x="597" y="126"/>
                  <a:pt x="621" y="86"/>
                  <a:pt x="638" y="74"/>
                </a:cubicBezTo>
                <a:cubicBezTo>
                  <a:pt x="646" y="77"/>
                  <a:pt x="659" y="74"/>
                  <a:pt x="661" y="82"/>
                </a:cubicBezTo>
                <a:cubicBezTo>
                  <a:pt x="670" y="112"/>
                  <a:pt x="648" y="152"/>
                  <a:pt x="669" y="175"/>
                </a:cubicBezTo>
                <a:cubicBezTo>
                  <a:pt x="685" y="192"/>
                  <a:pt x="716" y="170"/>
                  <a:pt x="739" y="167"/>
                </a:cubicBezTo>
                <a:cubicBezTo>
                  <a:pt x="745" y="128"/>
                  <a:pt x="739" y="87"/>
                  <a:pt x="755" y="51"/>
                </a:cubicBezTo>
                <a:cubicBezTo>
                  <a:pt x="757" y="47"/>
                  <a:pt x="827" y="32"/>
                  <a:pt x="840" y="27"/>
                </a:cubicBezTo>
                <a:cubicBezTo>
                  <a:pt x="843" y="19"/>
                  <a:pt x="841" y="8"/>
                  <a:pt x="848" y="4"/>
                </a:cubicBezTo>
                <a:cubicBezTo>
                  <a:pt x="855" y="0"/>
                  <a:pt x="869" y="4"/>
                  <a:pt x="871" y="12"/>
                </a:cubicBezTo>
                <a:cubicBezTo>
                  <a:pt x="880" y="47"/>
                  <a:pt x="870" y="86"/>
                  <a:pt x="879" y="121"/>
                </a:cubicBezTo>
                <a:cubicBezTo>
                  <a:pt x="884" y="141"/>
                  <a:pt x="907" y="150"/>
                  <a:pt x="918" y="167"/>
                </a:cubicBezTo>
                <a:cubicBezTo>
                  <a:pt x="921" y="178"/>
                  <a:pt x="922" y="189"/>
                  <a:pt x="926" y="199"/>
                </a:cubicBezTo>
                <a:cubicBezTo>
                  <a:pt x="930" y="208"/>
                  <a:pt x="939" y="213"/>
                  <a:pt x="942" y="222"/>
                </a:cubicBezTo>
                <a:cubicBezTo>
                  <a:pt x="947" y="234"/>
                  <a:pt x="943" y="249"/>
                  <a:pt x="949" y="261"/>
                </a:cubicBezTo>
                <a:cubicBezTo>
                  <a:pt x="961" y="285"/>
                  <a:pt x="1019" y="300"/>
                  <a:pt x="1019" y="300"/>
                </a:cubicBezTo>
                <a:cubicBezTo>
                  <a:pt x="1050" y="323"/>
                  <a:pt x="1060" y="336"/>
                  <a:pt x="1097" y="323"/>
                </a:cubicBezTo>
                <a:cubicBezTo>
                  <a:pt x="1100" y="315"/>
                  <a:pt x="1097" y="302"/>
                  <a:pt x="1105" y="300"/>
                </a:cubicBezTo>
                <a:cubicBezTo>
                  <a:pt x="1125" y="296"/>
                  <a:pt x="1146" y="306"/>
                  <a:pt x="1167" y="308"/>
                </a:cubicBezTo>
                <a:cubicBezTo>
                  <a:pt x="1193" y="311"/>
                  <a:pt x="1219" y="313"/>
                  <a:pt x="1245" y="315"/>
                </a:cubicBezTo>
                <a:cubicBezTo>
                  <a:pt x="1298" y="334"/>
                  <a:pt x="1269" y="272"/>
                  <a:pt x="1284" y="230"/>
                </a:cubicBezTo>
                <a:cubicBezTo>
                  <a:pt x="1288" y="220"/>
                  <a:pt x="1322" y="207"/>
                  <a:pt x="1331" y="206"/>
                </a:cubicBezTo>
                <a:cubicBezTo>
                  <a:pt x="1362" y="202"/>
                  <a:pt x="1393" y="201"/>
                  <a:pt x="1424" y="199"/>
                </a:cubicBezTo>
                <a:cubicBezTo>
                  <a:pt x="1429" y="191"/>
                  <a:pt x="1436" y="184"/>
                  <a:pt x="1440" y="175"/>
                </a:cubicBezTo>
                <a:cubicBezTo>
                  <a:pt x="1444" y="168"/>
                  <a:pt x="1441" y="158"/>
                  <a:pt x="1447" y="152"/>
                </a:cubicBezTo>
                <a:cubicBezTo>
                  <a:pt x="1460" y="139"/>
                  <a:pt x="1478" y="131"/>
                  <a:pt x="1494" y="121"/>
                </a:cubicBezTo>
                <a:cubicBezTo>
                  <a:pt x="1502" y="116"/>
                  <a:pt x="1518" y="105"/>
                  <a:pt x="1518" y="105"/>
                </a:cubicBezTo>
                <a:cubicBezTo>
                  <a:pt x="1526" y="79"/>
                  <a:pt x="1535" y="66"/>
                  <a:pt x="1564" y="6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40550" y="2885656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+mn-lt"/>
              </a:rPr>
              <a:t>time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32625" y="1641056"/>
            <a:ext cx="2454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66"/>
                </a:solidFill>
                <a:latin typeface="+mn-lt"/>
              </a:rPr>
              <a:t>Actual value(dynamic)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011988" y="1949031"/>
            <a:ext cx="2531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Steady-state (average)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18629" y="3455012"/>
            <a:ext cx="728917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In practice steady state doesn’t happen: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 dirty="0">
                <a:latin typeface="+mn-lt"/>
              </a:rPr>
              <a:t>  Feed changes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 dirty="0">
                <a:latin typeface="+mn-lt"/>
              </a:rPr>
              <a:t>  Startup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 dirty="0">
                <a:latin typeface="+mn-lt"/>
              </a:rPr>
              <a:t>  Operator changes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 dirty="0">
                <a:latin typeface="+mn-lt"/>
              </a:rPr>
              <a:t>  Failures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 dirty="0">
                <a:latin typeface="+mn-lt"/>
              </a:rPr>
              <a:t>  …..	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nb-NO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 dirty="0">
                <a:latin typeface="+mn-lt"/>
              </a:rPr>
              <a:t> Control is needed to reduce the effect of disturbances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 dirty="0">
                <a:latin typeface="+mn-lt"/>
              </a:rPr>
              <a:t> 30% of investment costs are typically for instrumentation and control</a:t>
            </a:r>
          </a:p>
        </p:txBody>
      </p:sp>
      <p:sp>
        <p:nvSpPr>
          <p:cNvPr id="6156" name="AutoShape 12"/>
          <p:cNvSpPr>
            <a:spLocks/>
          </p:cNvSpPr>
          <p:nvPr/>
        </p:nvSpPr>
        <p:spPr bwMode="auto">
          <a:xfrm>
            <a:off x="5354486" y="3797576"/>
            <a:ext cx="441325" cy="1346200"/>
          </a:xfrm>
          <a:prstGeom prst="rightBrace">
            <a:avLst>
              <a:gd name="adj1" fmla="val 254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+mn-lt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95810" y="4290592"/>
            <a:ext cx="2193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“Disturbances” (d’s)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49" grpId="0" animBg="1"/>
      <p:bldP spid="6150" grpId="0" animBg="1"/>
      <p:bldP spid="6151" grpId="0" animBg="1"/>
      <p:bldP spid="6152" grpId="0"/>
      <p:bldP spid="6153" grpId="0"/>
      <p:bldP spid="6154" grpId="0"/>
      <p:bldP spid="6155" grpId="0"/>
      <p:bldP spid="6156" grpId="0" animBg="1"/>
      <p:bldP spid="61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r>
              <a:rPr lang="en-US" altLang="nb-NO" u="sng" dirty="0"/>
              <a:t>Step S2a</a:t>
            </a:r>
            <a:r>
              <a:rPr lang="en-US" altLang="nb-NO" dirty="0"/>
              <a:t>: Degrees of freedom (DOFs) for operation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indent="-304800"/>
            <a:endParaRPr lang="en-US" altLang="nb-NO" dirty="0"/>
          </a:p>
          <a:p>
            <a:pPr marL="381000" indent="-381000">
              <a:buNone/>
            </a:pPr>
            <a:endParaRPr lang="en-US" altLang="nb-NO" dirty="0"/>
          </a:p>
          <a:p>
            <a:pPr marL="381000" indent="-381000">
              <a:buNone/>
            </a:pPr>
            <a:r>
              <a:rPr lang="en-US" altLang="nb-NO" dirty="0"/>
              <a:t>NOT as simple as one may think!</a:t>
            </a:r>
          </a:p>
          <a:p>
            <a:pPr marL="381000" indent="-381000">
              <a:buNone/>
            </a:pPr>
            <a:endParaRPr lang="en-US" altLang="nb-NO" dirty="0"/>
          </a:p>
          <a:p>
            <a:pPr marL="381000" indent="-381000">
              <a:buNone/>
            </a:pPr>
            <a:r>
              <a:rPr lang="en-US" altLang="nb-NO" dirty="0"/>
              <a:t>To find all operational (</a:t>
            </a:r>
            <a:r>
              <a:rPr lang="en-US" altLang="nb-NO" dirty="0">
                <a:solidFill>
                  <a:srgbClr val="FF3300"/>
                </a:solidFill>
              </a:rPr>
              <a:t>dynamic</a:t>
            </a:r>
            <a:r>
              <a:rPr lang="en-US" altLang="nb-NO" dirty="0"/>
              <a:t>) degrees of freedom:</a:t>
            </a:r>
          </a:p>
          <a:p>
            <a:pPr marL="381000" indent="-381000"/>
            <a:r>
              <a:rPr lang="en-US" altLang="nb-NO" dirty="0"/>
              <a:t>Count valves! (</a:t>
            </a:r>
            <a:r>
              <a:rPr lang="en-US" altLang="nb-NO" dirty="0" err="1"/>
              <a:t>N</a:t>
            </a:r>
            <a:r>
              <a:rPr lang="en-US" altLang="nb-NO" baseline="-25000" dirty="0" err="1"/>
              <a:t>valves</a:t>
            </a:r>
            <a:r>
              <a:rPr lang="en-US" altLang="nb-NO" dirty="0"/>
              <a:t>) </a:t>
            </a:r>
          </a:p>
          <a:p>
            <a:pPr marL="381000" indent="-381000"/>
            <a:r>
              <a:rPr lang="en-US" altLang="nb-NO" dirty="0"/>
              <a:t>“Valves” also includes adjustable compressor power, etc. </a:t>
            </a:r>
          </a:p>
          <a:p>
            <a:pPr marL="381000" indent="-381000">
              <a:buNone/>
            </a:pPr>
            <a:r>
              <a:rPr lang="en-US" altLang="nb-NO" dirty="0"/>
              <a:t>	Anything we can manipulate!</a:t>
            </a:r>
          </a:p>
          <a:p>
            <a:pPr marL="381000" indent="-381000">
              <a:buNone/>
            </a:pPr>
            <a:endParaRPr lang="en-US" altLang="nb-NO" dirty="0"/>
          </a:p>
          <a:p>
            <a:pPr marL="381000" indent="-381000">
              <a:buNone/>
            </a:pPr>
            <a:r>
              <a:rPr lang="en-US" altLang="nb-NO" dirty="0"/>
              <a:t>BUT: not all these have a (</a:t>
            </a:r>
            <a:r>
              <a:rPr lang="en-US" altLang="nb-NO" dirty="0">
                <a:solidFill>
                  <a:srgbClr val="FF0000"/>
                </a:solidFill>
              </a:rPr>
              <a:t>steady-state</a:t>
            </a:r>
            <a:r>
              <a:rPr lang="en-US" altLang="nb-NO" dirty="0"/>
              <a:t>) effect on the economics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8540750" y="1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0" y="269875"/>
            <a:ext cx="7772400" cy="1077218"/>
          </a:xfrm>
        </p:spPr>
        <p:txBody>
          <a:bodyPr/>
          <a:lstStyle/>
          <a:p>
            <a:r>
              <a:rPr lang="en-US" altLang="nb-NO" dirty="0">
                <a:solidFill>
                  <a:srgbClr val="FF0000"/>
                </a:solidFill>
              </a:rPr>
              <a:t>Steady-state</a:t>
            </a:r>
            <a:r>
              <a:rPr lang="en-US" altLang="nb-NO" dirty="0"/>
              <a:t> degrees of freedom (DOFs)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8263" y="1484314"/>
            <a:ext cx="7880350" cy="1152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81000" indent="-381000">
              <a:buNone/>
            </a:pPr>
            <a:r>
              <a:rPr lang="en-US" altLang="nb-NO" sz="2000" b="1" dirty="0">
                <a:solidFill>
                  <a:srgbClr val="FF0000"/>
                </a:solidFill>
              </a:rPr>
              <a:t>IMPORTANT! </a:t>
            </a:r>
          </a:p>
          <a:p>
            <a:pPr marL="381000" indent="-381000">
              <a:buNone/>
            </a:pPr>
            <a:r>
              <a:rPr lang="en-US" altLang="nb-NO" sz="2000" b="1" dirty="0">
                <a:solidFill>
                  <a:srgbClr val="FF0000"/>
                </a:solidFill>
              </a:rPr>
              <a:t>DETERMINES THE NUMBER OF VARIABLES TO CONTROL!</a:t>
            </a:r>
          </a:p>
          <a:p>
            <a:pPr marL="381000" indent="-381000"/>
            <a:r>
              <a:rPr lang="en-US" altLang="nb-NO" sz="2000" b="1" dirty="0">
                <a:solidFill>
                  <a:srgbClr val="FF0000"/>
                </a:solidFill>
              </a:rPr>
              <a:t>No. of primary CVs = No. of steady-state DOFs</a:t>
            </a:r>
            <a:endParaRPr lang="en-US" altLang="nb-NO" dirty="0">
              <a:solidFill>
                <a:srgbClr val="FF0000"/>
              </a:solidFill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571751" y="6472239"/>
            <a:ext cx="2200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</a:rPr>
              <a:t>CV = controlled variable </a:t>
            </a:r>
          </a:p>
        </p:txBody>
      </p:sp>
      <p:sp>
        <p:nvSpPr>
          <p:cNvPr id="1176581" name="Rectangle 5"/>
          <p:cNvSpPr>
            <a:spLocks noChangeArrowheads="1"/>
          </p:cNvSpPr>
          <p:nvPr/>
        </p:nvSpPr>
        <p:spPr bwMode="auto">
          <a:xfrm>
            <a:off x="2571751" y="2887664"/>
            <a:ext cx="770096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800" dirty="0"/>
              <a:t>Methods to obtain no. of steady-state degrees of freedom </a:t>
            </a:r>
            <a:r>
              <a:rPr lang="en-US" altLang="nb-NO" sz="1800" dirty="0">
                <a:solidFill>
                  <a:srgbClr val="FF3300"/>
                </a:solidFill>
              </a:rPr>
              <a:t>(</a:t>
            </a:r>
            <a:r>
              <a:rPr lang="en-US" altLang="nb-NO" sz="1800" dirty="0" err="1">
                <a:solidFill>
                  <a:srgbClr val="FF3300"/>
                </a:solidFill>
              </a:rPr>
              <a:t>N</a:t>
            </a:r>
            <a:r>
              <a:rPr lang="en-US" altLang="nb-NO" sz="1800" baseline="-25000" dirty="0" err="1">
                <a:solidFill>
                  <a:srgbClr val="FF3300"/>
                </a:solidFill>
              </a:rPr>
              <a:t>ss</a:t>
            </a:r>
            <a:r>
              <a:rPr lang="en-US" altLang="nb-NO" sz="1800" dirty="0">
                <a:solidFill>
                  <a:srgbClr val="FF3300"/>
                </a:solidFill>
              </a:rPr>
              <a:t>)</a:t>
            </a:r>
            <a:r>
              <a:rPr lang="en-US" altLang="nb-NO" sz="1800" dirty="0"/>
              <a:t>: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dirty="0"/>
              <a:t>Equation-counting 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dirty="0" err="1"/>
              <a:t>N</a:t>
            </a:r>
            <a:r>
              <a:rPr lang="en-US" altLang="nb-NO" sz="1600" baseline="-25000" dirty="0" err="1"/>
              <a:t>ss</a:t>
            </a:r>
            <a:r>
              <a:rPr lang="en-US" altLang="nb-NO" sz="1600" dirty="0"/>
              <a:t> = no. of variables – no. of equations/specifications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dirty="0"/>
              <a:t>Very difficult in practice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b="1" dirty="0"/>
              <a:t>Valve-counting (easier!)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 dirty="0" err="1"/>
              <a:t>N</a:t>
            </a:r>
            <a:r>
              <a:rPr lang="en-US" altLang="nb-NO" sz="1600" b="1" baseline="-25000" dirty="0" err="1"/>
              <a:t>ss</a:t>
            </a:r>
            <a:r>
              <a:rPr lang="en-US" altLang="nb-NO" sz="1600" b="1" dirty="0"/>
              <a:t> = </a:t>
            </a:r>
            <a:r>
              <a:rPr lang="en-US" altLang="nb-NO" sz="1600" b="1" dirty="0" err="1"/>
              <a:t>N</a:t>
            </a:r>
            <a:r>
              <a:rPr lang="en-US" altLang="nb-NO" sz="1600" b="1" baseline="-25000" dirty="0" err="1"/>
              <a:t>valves</a:t>
            </a:r>
            <a:r>
              <a:rPr lang="en-US" altLang="nb-NO" sz="1600" b="1" dirty="0"/>
              <a:t> – N</a:t>
            </a:r>
            <a:r>
              <a:rPr lang="en-US" altLang="nb-NO" sz="1600" b="1" baseline="-25000" dirty="0"/>
              <a:t>0ss</a:t>
            </a:r>
            <a:r>
              <a:rPr lang="en-US" altLang="nb-NO" sz="1600" b="1" dirty="0"/>
              <a:t> – </a:t>
            </a:r>
            <a:r>
              <a:rPr lang="en-US" altLang="nb-NO" sz="1600" b="1" dirty="0" err="1"/>
              <a:t>N</a:t>
            </a:r>
            <a:r>
              <a:rPr lang="en-US" altLang="nb-NO" sz="1600" b="1" baseline="-25000" dirty="0" err="1"/>
              <a:t>specs</a:t>
            </a:r>
            <a:endParaRPr lang="en-US" altLang="nb-NO" sz="1600" b="1" baseline="-250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 dirty="0" err="1"/>
              <a:t>N</a:t>
            </a:r>
            <a:r>
              <a:rPr lang="en-US" altLang="nb-NO" sz="1600" b="1" baseline="-25000" dirty="0" err="1"/>
              <a:t>valves</a:t>
            </a:r>
            <a:r>
              <a:rPr lang="en-US" altLang="nb-NO" sz="1600" b="1" dirty="0"/>
              <a:t>: include also variable speed for compressor/pump/turbine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 dirty="0" err="1"/>
              <a:t>N</a:t>
            </a:r>
            <a:r>
              <a:rPr lang="en-US" altLang="nb-NO" sz="1600" b="1" baseline="-25000" dirty="0" err="1"/>
              <a:t>specs</a:t>
            </a:r>
            <a:r>
              <a:rPr lang="en-US" altLang="nb-NO" sz="1600" b="1" dirty="0"/>
              <a:t>: Equality constraints (normally included in constraints)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 dirty="0"/>
              <a:t>N</a:t>
            </a:r>
            <a:r>
              <a:rPr lang="en-US" altLang="nb-NO" sz="1600" b="1" baseline="-25000" dirty="0"/>
              <a:t>0ss</a:t>
            </a:r>
            <a:r>
              <a:rPr lang="en-US" altLang="nb-NO" sz="1600" b="1" dirty="0"/>
              <a:t> = variables with no steady-state effect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 dirty="0"/>
              <a:t>Inputs/MVs with no steady-state effect (e.g. extra bypass)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 dirty="0"/>
              <a:t>Outputs/CVs with no steady-state effect that need to be controlled (e.g., liquid levels</a:t>
            </a:r>
            <a:r>
              <a:rPr lang="en-US" altLang="nb-NO" sz="1400" dirty="0"/>
              <a:t>)</a:t>
            </a:r>
            <a:endParaRPr lang="en-US" altLang="nb-NO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dirty="0"/>
              <a:t>Potential number for some units (useful for checking!)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dirty="0"/>
              <a:t>Correct answer: Will eventually find it when we perform optimization</a:t>
            </a:r>
          </a:p>
          <a:p>
            <a:pPr>
              <a:lnSpc>
                <a:spcPct val="80000"/>
              </a:lnSpc>
            </a:pPr>
            <a:endParaRPr lang="en-US" altLang="nb-NO" sz="1800" dirty="0"/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8540750" y="1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76DE-EF41-4A08-AE73-9D61CEC8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altLang="nb-NO" dirty="0"/>
              <a:t>Example: typical distillation column</a:t>
            </a:r>
            <a:endParaRPr lang="en-US" dirty="0"/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5624513" y="3460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 </a:t>
            </a:r>
            <a:endParaRPr lang="en-US" altLang="nb-NO" sz="1800" b="1"/>
          </a:p>
        </p:txBody>
      </p:sp>
      <p:pic>
        <p:nvPicPr>
          <p:cNvPr id="58373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1"/>
            <a:ext cx="418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4710113" y="260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3124200" y="5424915"/>
            <a:ext cx="7075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 err="1">
                <a:solidFill>
                  <a:schemeClr val="accent2"/>
                </a:solidFill>
              </a:rPr>
              <a:t>N</a:t>
            </a:r>
            <a:r>
              <a:rPr lang="en-US" altLang="nb-NO" sz="2400" b="1" baseline="-25000" dirty="0" err="1">
                <a:solidFill>
                  <a:schemeClr val="accent2"/>
                </a:solidFill>
              </a:rPr>
              <a:t>valves</a:t>
            </a:r>
            <a:r>
              <a:rPr lang="en-US" altLang="nb-NO" sz="2400" b="1" dirty="0">
                <a:solidFill>
                  <a:schemeClr val="accent2"/>
                </a:solidFill>
              </a:rPr>
              <a:t> = 6</a:t>
            </a:r>
            <a:r>
              <a:rPr lang="en-US" altLang="nb-NO" sz="2400" b="1" dirty="0"/>
              <a:t>  ,   </a:t>
            </a:r>
            <a:r>
              <a:rPr lang="en-US" altLang="nb-NO" sz="2400" b="1" dirty="0">
                <a:solidFill>
                  <a:srgbClr val="FF0000"/>
                </a:solidFill>
              </a:rPr>
              <a:t>N</a:t>
            </a:r>
            <a:r>
              <a:rPr lang="en-US" altLang="nb-NO" sz="2400" b="1" baseline="-25000" dirty="0">
                <a:solidFill>
                  <a:srgbClr val="FF0000"/>
                </a:solidFill>
              </a:rPr>
              <a:t>0y</a:t>
            </a:r>
            <a:r>
              <a:rPr lang="en-US" altLang="nb-NO" sz="2400" b="1" dirty="0">
                <a:solidFill>
                  <a:srgbClr val="FF0000"/>
                </a:solidFill>
              </a:rPr>
              <a:t> = 2* </a:t>
            </a:r>
            <a:r>
              <a:rPr lang="en-US" altLang="nb-NO" sz="2400" b="1" dirty="0">
                <a:solidFill>
                  <a:schemeClr val="accent1"/>
                </a:solidFill>
              </a:rPr>
              <a:t>,</a:t>
            </a:r>
            <a:r>
              <a:rPr lang="en-US" altLang="nb-NO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/>
              <a:t>N</a:t>
            </a:r>
            <a:r>
              <a:rPr lang="en-US" altLang="nb-NO" sz="2400" b="1" baseline="-25000" dirty="0"/>
              <a:t>DOF,SS</a:t>
            </a:r>
            <a:r>
              <a:rPr lang="en-US" altLang="nb-NO" sz="2400" b="1" dirty="0"/>
              <a:t> = 6 -2  = 4 </a:t>
            </a:r>
            <a:r>
              <a:rPr lang="en-US" altLang="nb-NO" sz="1800" dirty="0"/>
              <a:t>(including feed and pressure as DOFs)</a:t>
            </a: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7924800" y="1447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8763000" y="2286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6248400" y="1371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7848600" y="1524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6934200" y="4267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6629400" y="4038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3" name="Freeform 13"/>
          <p:cNvSpPr>
            <a:spLocks/>
          </p:cNvSpPr>
          <p:nvPr/>
        </p:nvSpPr>
        <p:spPr bwMode="auto">
          <a:xfrm>
            <a:off x="5856288" y="4370389"/>
            <a:ext cx="666750" cy="92075"/>
          </a:xfrm>
          <a:custGeom>
            <a:avLst/>
            <a:gdLst>
              <a:gd name="T0" fmla="*/ 0 w 420"/>
              <a:gd name="T1" fmla="*/ 2147483646 h 58"/>
              <a:gd name="T2" fmla="*/ 2147483646 w 420"/>
              <a:gd name="T3" fmla="*/ 2147483646 h 58"/>
              <a:gd name="T4" fmla="*/ 2147483646 w 420"/>
              <a:gd name="T5" fmla="*/ 2147483646 h 58"/>
              <a:gd name="T6" fmla="*/ 2147483646 w 420"/>
              <a:gd name="T7" fmla="*/ 2147483646 h 58"/>
              <a:gd name="T8" fmla="*/ 2147483646 w 420"/>
              <a:gd name="T9" fmla="*/ 2147483646 h 58"/>
              <a:gd name="T10" fmla="*/ 2147483646 w 420"/>
              <a:gd name="T11" fmla="*/ 0 h 58"/>
              <a:gd name="T12" fmla="*/ 2147483646 w 420"/>
              <a:gd name="T13" fmla="*/ 2147483646 h 58"/>
              <a:gd name="T14" fmla="*/ 2147483646 w 420"/>
              <a:gd name="T15" fmla="*/ 214748364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58">
                <a:moveTo>
                  <a:pt x="0" y="49"/>
                </a:moveTo>
                <a:cubicBezTo>
                  <a:pt x="31" y="41"/>
                  <a:pt x="52" y="27"/>
                  <a:pt x="82" y="17"/>
                </a:cubicBezTo>
                <a:cubicBezTo>
                  <a:pt x="129" y="26"/>
                  <a:pt x="153" y="36"/>
                  <a:pt x="197" y="58"/>
                </a:cubicBezTo>
                <a:cubicBezTo>
                  <a:pt x="211" y="55"/>
                  <a:pt x="226" y="57"/>
                  <a:pt x="238" y="49"/>
                </a:cubicBezTo>
                <a:cubicBezTo>
                  <a:pt x="245" y="44"/>
                  <a:pt x="239" y="30"/>
                  <a:pt x="246" y="25"/>
                </a:cubicBezTo>
                <a:cubicBezTo>
                  <a:pt x="258" y="17"/>
                  <a:pt x="309" y="5"/>
                  <a:pt x="328" y="0"/>
                </a:cubicBezTo>
                <a:cubicBezTo>
                  <a:pt x="339" y="3"/>
                  <a:pt x="351" y="3"/>
                  <a:pt x="361" y="8"/>
                </a:cubicBezTo>
                <a:cubicBezTo>
                  <a:pt x="420" y="37"/>
                  <a:pt x="396" y="56"/>
                  <a:pt x="419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4" name="Freeform 14"/>
          <p:cNvSpPr>
            <a:spLocks/>
          </p:cNvSpPr>
          <p:nvPr/>
        </p:nvSpPr>
        <p:spPr bwMode="auto">
          <a:xfrm>
            <a:off x="7304088" y="1878013"/>
            <a:ext cx="469900" cy="68262"/>
          </a:xfrm>
          <a:custGeom>
            <a:avLst/>
            <a:gdLst>
              <a:gd name="T0" fmla="*/ 0 w 296"/>
              <a:gd name="T1" fmla="*/ 2147483646 h 43"/>
              <a:gd name="T2" fmla="*/ 2147483646 w 296"/>
              <a:gd name="T3" fmla="*/ 2147483646 h 43"/>
              <a:gd name="T4" fmla="*/ 2147483646 w 296"/>
              <a:gd name="T5" fmla="*/ 2147483646 h 43"/>
              <a:gd name="T6" fmla="*/ 2147483646 w 296"/>
              <a:gd name="T7" fmla="*/ 2147483646 h 43"/>
              <a:gd name="T8" fmla="*/ 2147483646 w 296"/>
              <a:gd name="T9" fmla="*/ 0 h 43"/>
              <a:gd name="T10" fmla="*/ 2147483646 w 296"/>
              <a:gd name="T11" fmla="*/ 2147483646 h 43"/>
              <a:gd name="T12" fmla="*/ 2147483646 w 296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6" h="43">
                <a:moveTo>
                  <a:pt x="0" y="25"/>
                </a:moveTo>
                <a:cubicBezTo>
                  <a:pt x="65" y="9"/>
                  <a:pt x="65" y="10"/>
                  <a:pt x="148" y="17"/>
                </a:cubicBezTo>
                <a:cubicBezTo>
                  <a:pt x="156" y="25"/>
                  <a:pt x="161" y="40"/>
                  <a:pt x="173" y="42"/>
                </a:cubicBezTo>
                <a:cubicBezTo>
                  <a:pt x="181" y="43"/>
                  <a:pt x="183" y="30"/>
                  <a:pt x="189" y="25"/>
                </a:cubicBezTo>
                <a:cubicBezTo>
                  <a:pt x="209" y="9"/>
                  <a:pt x="215" y="8"/>
                  <a:pt x="238" y="0"/>
                </a:cubicBezTo>
                <a:cubicBezTo>
                  <a:pt x="249" y="6"/>
                  <a:pt x="260" y="11"/>
                  <a:pt x="271" y="17"/>
                </a:cubicBezTo>
                <a:cubicBezTo>
                  <a:pt x="280" y="22"/>
                  <a:pt x="296" y="33"/>
                  <a:pt x="296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5087938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 flipV="1">
            <a:off x="5087939" y="3213101"/>
            <a:ext cx="28733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5375275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087939" y="3213100"/>
            <a:ext cx="287337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9" name="Text Box 19"/>
          <p:cNvSpPr txBox="1">
            <a:spLocks noChangeArrowheads="1"/>
          </p:cNvSpPr>
          <p:nvPr/>
        </p:nvSpPr>
        <p:spPr bwMode="auto">
          <a:xfrm>
            <a:off x="2979739" y="6308205"/>
            <a:ext cx="581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*N</a:t>
            </a:r>
            <a:r>
              <a:rPr lang="en-US" altLang="nb-NO" sz="1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0y</a:t>
            </a:r>
            <a:r>
              <a:rPr lang="en-US" altLang="nb-NO" sz="1800" b="1" dirty="0">
                <a:latin typeface="Arial" panose="020B0604020202020204" pitchFamily="34" charset="0"/>
              </a:rPr>
              <a:t> </a:t>
            </a:r>
            <a:r>
              <a:rPr lang="en-US" altLang="nb-NO" sz="1800" dirty="0">
                <a:latin typeface="Arial" panose="020B0604020202020204" pitchFamily="34" charset="0"/>
              </a:rPr>
              <a:t>: </a:t>
            </a:r>
            <a:r>
              <a:rPr lang="en-US" altLang="nb-NO" sz="1400" dirty="0">
                <a:latin typeface="Arial" panose="020B0604020202020204" pitchFamily="34" charset="0"/>
              </a:rPr>
              <a:t>no. controlled variables (liquid levels) with no steady-state effect</a:t>
            </a:r>
          </a:p>
        </p:txBody>
      </p:sp>
      <p:sp>
        <p:nvSpPr>
          <p:cNvPr id="58391" name="Text Box 21"/>
          <p:cNvSpPr txBox="1">
            <a:spLocks noChangeArrowheads="1"/>
          </p:cNvSpPr>
          <p:nvPr/>
        </p:nvSpPr>
        <p:spPr bwMode="auto">
          <a:xfrm>
            <a:off x="5067300" y="2800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2" name="Text Box 22"/>
          <p:cNvSpPr txBox="1">
            <a:spLocks noChangeArrowheads="1"/>
          </p:cNvSpPr>
          <p:nvPr/>
        </p:nvSpPr>
        <p:spPr bwMode="auto">
          <a:xfrm>
            <a:off x="6937375" y="45751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3" name="Text Box 23"/>
          <p:cNvSpPr txBox="1">
            <a:spLocks noChangeArrowheads="1"/>
          </p:cNvSpPr>
          <p:nvPr/>
        </p:nvSpPr>
        <p:spPr bwMode="auto">
          <a:xfrm>
            <a:off x="789622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4" name="Text Box 24"/>
          <p:cNvSpPr txBox="1">
            <a:spLocks noChangeArrowheads="1"/>
          </p:cNvSpPr>
          <p:nvPr/>
        </p:nvSpPr>
        <p:spPr bwMode="auto">
          <a:xfrm>
            <a:off x="6311900" y="14128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5" name="Text Box 25"/>
          <p:cNvSpPr txBox="1">
            <a:spLocks noChangeArrowheads="1"/>
          </p:cNvSpPr>
          <p:nvPr/>
        </p:nvSpPr>
        <p:spPr bwMode="auto">
          <a:xfrm>
            <a:off x="693737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6" name="Text Box 26"/>
          <p:cNvSpPr txBox="1">
            <a:spLocks noChangeArrowheads="1"/>
          </p:cNvSpPr>
          <p:nvPr/>
        </p:nvSpPr>
        <p:spPr bwMode="auto">
          <a:xfrm>
            <a:off x="4511675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7" name="Text Box 27"/>
          <p:cNvSpPr txBox="1">
            <a:spLocks noChangeArrowheads="1"/>
          </p:cNvSpPr>
          <p:nvPr/>
        </p:nvSpPr>
        <p:spPr bwMode="auto">
          <a:xfrm>
            <a:off x="8540750" y="3176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FE9A76A2-8DAA-4756-8931-F8BF5333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369" y="2830080"/>
            <a:ext cx="3706812" cy="12001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4 DOFs: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With given feed and pressure: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NEED TO IDENTIFY 2 more CV’s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- </a:t>
            </a:r>
            <a:r>
              <a:rPr lang="nb-NO" altLang="nb-NO" sz="1600" dirty="0">
                <a:latin typeface="Arial" panose="020B0604020202020204" pitchFamily="34" charset="0"/>
              </a:rPr>
              <a:t>Typical: Top and btm composition</a:t>
            </a:r>
            <a:endParaRPr lang="en-US" altLang="nb-NO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r>
              <a:rPr lang="en-US" altLang="nb-NO" u="sng" dirty="0"/>
              <a:t>Step S2b</a:t>
            </a:r>
            <a:r>
              <a:rPr lang="en-US" altLang="nb-NO" dirty="0"/>
              <a:t>: Optimize for expected disturbances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GB" altLang="nb-NO" sz="1800" dirty="0"/>
              </a:p>
              <a:p>
                <a:pPr>
                  <a:lnSpc>
                    <a:spcPct val="90000"/>
                  </a:lnSpc>
                </a:pPr>
                <a:endParaRPr lang="en-GB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GB" altLang="nb-NO" sz="1800" dirty="0"/>
                  <a:t>What are the optimal values for our degrees of freedom </a:t>
                </a:r>
                <a:r>
                  <a:rPr lang="en-GB" altLang="nb-NO" sz="1800" dirty="0">
                    <a:solidFill>
                      <a:schemeClr val="accent2"/>
                    </a:solidFill>
                  </a:rPr>
                  <a:t>u</a:t>
                </a:r>
                <a:r>
                  <a:rPr lang="en-GB" altLang="nb-NO" sz="1800" dirty="0"/>
                  <a:t> </a:t>
                </a:r>
                <a:r>
                  <a:rPr lang="en-GB" altLang="nb-NO" sz="1800" dirty="0">
                    <a:solidFill>
                      <a:schemeClr val="accent2"/>
                    </a:solidFill>
                  </a:rPr>
                  <a:t>(MVs</a:t>
                </a:r>
                <a:r>
                  <a:rPr lang="en-GB" altLang="nb-NO" sz="1800" dirty="0"/>
                  <a:t>)?</a:t>
                </a:r>
              </a:p>
              <a:p>
                <a:pPr>
                  <a:lnSpc>
                    <a:spcPct val="90000"/>
                  </a:lnSpc>
                </a:pPr>
                <a:endParaRPr lang="en-GB" altLang="nb-NO" sz="1800" dirty="0"/>
              </a:p>
              <a:p>
                <a:pPr>
                  <a:lnSpc>
                    <a:spcPct val="90000"/>
                  </a:lnSpc>
                </a:pPr>
                <a:endParaRPr lang="en-GB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GB" altLang="nb-NO" sz="1800" dirty="0"/>
                  <a:t>Minimize J with respect to u for given disturbance d (usually steady-state):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altLang="nb-NO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altLang="nb-NO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altLang="nb-NO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altLang="nb-NO" sz="18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GB" altLang="nb-NO" sz="1800" dirty="0"/>
                  <a:t>subject to: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GB" altLang="nb-NO" sz="1800" dirty="0"/>
                  <a:t>	</a:t>
                </a:r>
                <a:r>
                  <a:rPr lang="en-GB" altLang="nb-NO" sz="1600" dirty="0"/>
                  <a:t>Model equations (</a:t>
                </a:r>
                <a:r>
                  <a:rPr lang="en-GB" altLang="nb-NO" sz="1600" dirty="0" err="1"/>
                  <a:t>e,g</a:t>
                </a:r>
                <a:r>
                  <a:rPr lang="en-GB" altLang="nb-NO" sz="1600" dirty="0"/>
                  <a:t>, </a:t>
                </a:r>
                <a:r>
                  <a:rPr lang="en-GB" altLang="nb-NO" sz="1600" dirty="0" err="1"/>
                  <a:t>Hysys</a:t>
                </a:r>
                <a:r>
                  <a:rPr lang="en-GB" altLang="nb-NO" sz="1600" dirty="0"/>
                  <a:t>):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nb-NO" altLang="nb-NO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alt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altLang="nb-NO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nb-NO" sz="1600" dirty="0"/>
              </a:p>
              <a:p>
                <a:pPr lvl="1">
                  <a:lnSpc>
                    <a:spcPct val="90000"/>
                  </a:lnSpc>
                </a:pPr>
                <a:r>
                  <a:rPr lang="en-GB" altLang="nb-NO" sz="1600" dirty="0"/>
                  <a:t>	Operational constraints: 			</a:t>
                </a:r>
                <a14:m>
                  <m:oMath xmlns:m="http://schemas.openxmlformats.org/officeDocument/2006/math">
                    <m:r>
                      <a:rPr lang="nb-NO" altLang="nb-NO" sz="1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b-NO" alt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altLang="nb-NO" sz="16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altLang="nb-NO" sz="16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GB" altLang="nb-NO" sz="16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GB" altLang="nb-NO" sz="1800" dirty="0"/>
                  <a:t>OFTEN VERY TIME CONSUMING</a:t>
                </a:r>
                <a:r>
                  <a:rPr lang="en-GB" altLang="nb-NO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GB" altLang="nb-NO" sz="1600" dirty="0"/>
                  <a:t>Commercial simulators (Aspen, </a:t>
                </a:r>
                <a:r>
                  <a:rPr lang="en-GB" altLang="nb-NO" sz="1600" dirty="0" err="1"/>
                  <a:t>Unisim</a:t>
                </a:r>
                <a:r>
                  <a:rPr lang="en-GB" altLang="nb-NO" sz="1600" dirty="0"/>
                  <a:t>/</a:t>
                </a:r>
                <a:r>
                  <a:rPr lang="en-GB" altLang="nb-NO" sz="1600" dirty="0" err="1"/>
                  <a:t>Hysys</a:t>
                </a:r>
                <a:r>
                  <a:rPr lang="en-GB" altLang="nb-NO" sz="1600" dirty="0"/>
                  <a:t>) are set up in “design mode” and often work poorly in “operation (rating) mode”.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GB" altLang="nb-NO" sz="1600" dirty="0">
                    <a:solidFill>
                      <a:srgbClr val="FF0000"/>
                    </a:solidFill>
                  </a:rPr>
                  <a:t>Optimization methods in commercial simulators often poor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GB" altLang="nb-NO" sz="1400" dirty="0"/>
                  <a:t>We can use </a:t>
                </a:r>
                <a:r>
                  <a:rPr lang="en-GB" altLang="nb-NO" sz="1400" dirty="0" err="1"/>
                  <a:t>Matlab</a:t>
                </a:r>
                <a:r>
                  <a:rPr lang="en-GB" altLang="nb-NO" sz="1400" dirty="0"/>
                  <a:t> or even Excel “on top”</a:t>
                </a:r>
              </a:p>
            </p:txBody>
          </p:sp>
        </mc:Choice>
        <mc:Fallback xmlns="">
          <p:sp>
            <p:nvSpPr>
              <p:cNvPr id="645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6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4090360" y="2103979"/>
            <a:ext cx="4663940" cy="40011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dirty="0"/>
              <a:t>J = cost feed + cost energy – value products </a:t>
            </a:r>
            <a:endParaRPr lang="en-US" altLang="nb-NO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A94BBE-48D3-4100-9230-48CD6577CC50}"/>
              </a:ext>
            </a:extLst>
          </p:cNvPr>
          <p:cNvSpPr txBox="1">
            <a:spLocks/>
          </p:cNvSpPr>
          <p:nvPr/>
        </p:nvSpPr>
        <p:spPr>
          <a:xfrm>
            <a:off x="3044958" y="6042908"/>
            <a:ext cx="6754744" cy="457200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defRPr/>
            </a:pPr>
            <a:r>
              <a:rPr lang="en-GB" altLang="nb-NO" sz="2000" dirty="0"/>
              <a:t>…. BUT A GOOD ENGINEER CAN OFTEN GUESS THE SOLUTION (active constraints)</a:t>
            </a:r>
          </a:p>
          <a:p>
            <a:pPr>
              <a:defRPr/>
            </a:pPr>
            <a:endParaRPr lang="nn-NO" sz="2000" dirty="0"/>
          </a:p>
          <a:p>
            <a:pPr>
              <a:defRPr/>
            </a:pPr>
            <a:endParaRPr lang="nn-NO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b-NO" dirty="0"/>
              <a:t>Skogestad procedure for control structure design:</a:t>
            </a:r>
          </a:p>
          <a:p>
            <a:pPr marL="0" indent="0">
              <a:buNone/>
            </a:pP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>
                <a:solidFill>
                  <a:srgbClr val="FF0000"/>
                </a:solidFill>
              </a:rPr>
              <a:t>Top Down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S1</a:t>
            </a:r>
            <a:r>
              <a:rPr lang="en-US" altLang="nb-NO" dirty="0"/>
              <a:t>: Define operational objective (cost) and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S2:</a:t>
            </a:r>
            <a:r>
              <a:rPr lang="en-US" altLang="nb-NO" dirty="0"/>
              <a:t> Identify degrees of freedom and optimize operation for disturbances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>
                <a:solidFill>
                  <a:srgbClr val="FF0000"/>
                </a:solidFill>
              </a:rPr>
              <a:t>Step S3</a:t>
            </a:r>
            <a:r>
              <a:rPr lang="en-US" altLang="nb-NO" dirty="0">
                <a:solidFill>
                  <a:srgbClr val="FF0000"/>
                </a:solidFill>
              </a:rPr>
              <a:t>: Implementation of optimal operation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altLang="nb-NO" dirty="0">
                <a:solidFill>
                  <a:srgbClr val="FF0000"/>
                </a:solidFill>
              </a:rPr>
              <a:t>What to control? (primary CV’s) (self-optimizing control)</a:t>
            </a:r>
            <a:endParaRPr lang="nb-NO" altLang="nb-NO" dirty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nb-NO" altLang="nb-NO" u="sng" dirty="0" err="1"/>
              <a:t>Step</a:t>
            </a:r>
            <a:r>
              <a:rPr lang="nb-NO" altLang="nb-NO" u="sng" dirty="0"/>
              <a:t> S4:</a:t>
            </a:r>
            <a:r>
              <a:rPr lang="nb-NO" altLang="nb-NO" dirty="0"/>
              <a:t> </a:t>
            </a:r>
            <a:r>
              <a:rPr lang="nb-NO" altLang="nb-NO" dirty="0" err="1"/>
              <a:t>Where</a:t>
            </a:r>
            <a:r>
              <a:rPr lang="nb-NO" altLang="nb-NO" dirty="0"/>
              <a:t> </a:t>
            </a:r>
            <a:r>
              <a:rPr lang="nb-NO" altLang="nb-NO" dirty="0" err="1"/>
              <a:t>set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production</a:t>
            </a:r>
            <a:r>
              <a:rPr lang="nb-NO" altLang="nb-NO" dirty="0"/>
              <a:t> rate? (Inventory </a:t>
            </a:r>
            <a:r>
              <a:rPr lang="nb-NO" altLang="nb-NO" dirty="0" err="1"/>
              <a:t>control</a:t>
            </a:r>
            <a:r>
              <a:rPr lang="nb-NO" altLang="nb-NO" dirty="0"/>
              <a:t>)</a:t>
            </a: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/>
              <a:t>Bottom 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S5</a:t>
            </a:r>
            <a:r>
              <a:rPr lang="en-US" altLang="nb-NO" dirty="0"/>
              <a:t>: Regulatory control: What more to control (secondary CV’s)?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S6</a:t>
            </a:r>
            <a:r>
              <a:rPr lang="en-US" altLang="nb-NO" dirty="0"/>
              <a:t>: Supervisory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S7:</a:t>
            </a:r>
            <a:r>
              <a:rPr lang="en-US" altLang="nb-NO" dirty="0"/>
              <a:t> Real-time optimization</a:t>
            </a:r>
          </a:p>
        </p:txBody>
      </p:sp>
    </p:spTree>
    <p:extLst>
      <p:ext uri="{BB962C8B-B14F-4D97-AF65-F5344CB8AC3E}">
        <p14:creationId xmlns:p14="http://schemas.microsoft.com/office/powerpoint/2010/main" val="261480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pPr marL="342900" indent="-342900"/>
            <a:r>
              <a:rPr lang="en-US" altLang="nb-NO" u="sng" dirty="0">
                <a:solidFill>
                  <a:srgbClr val="FF3300"/>
                </a:solidFill>
              </a:rPr>
              <a:t>Step S3</a:t>
            </a:r>
            <a:r>
              <a:rPr lang="en-US" altLang="nb-NO" dirty="0">
                <a:solidFill>
                  <a:srgbClr val="FF3300"/>
                </a:solidFill>
              </a:rPr>
              <a:t>.</a:t>
            </a:r>
            <a:r>
              <a:rPr lang="en-US" altLang="nb-NO" dirty="0"/>
              <a:t> </a:t>
            </a:r>
            <a:r>
              <a:rPr lang="en-US" altLang="nb-NO" dirty="0">
                <a:solidFill>
                  <a:srgbClr val="FF3300"/>
                </a:solidFill>
              </a:rPr>
              <a:t>Implementation of optimal operation</a:t>
            </a:r>
            <a:endParaRPr lang="en-US" alt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9100" indent="-304800">
              <a:defRPr/>
            </a:pPr>
            <a:endParaRPr lang="en-US" altLang="nb-NO" dirty="0"/>
          </a:p>
          <a:p>
            <a:pPr marL="419100" indent="-304800">
              <a:defRPr/>
            </a:pPr>
            <a:r>
              <a:rPr lang="en-US" altLang="nb-NO" dirty="0"/>
              <a:t>Now we have found the optimal way of operation. How should it be implemented?</a:t>
            </a:r>
          </a:p>
          <a:p>
            <a:pPr marL="419100" indent="-304800">
              <a:defRPr/>
            </a:pPr>
            <a:endParaRPr lang="en-US" altLang="nb-NO" dirty="0"/>
          </a:p>
          <a:p>
            <a:pPr marL="419100" indent="-304800">
              <a:defRPr/>
            </a:pPr>
            <a:r>
              <a:rPr lang="en-US" altLang="nb-NO" b="1" dirty="0">
                <a:solidFill>
                  <a:srgbClr val="FF0000"/>
                </a:solidFill>
              </a:rPr>
              <a:t>What to control? </a:t>
            </a:r>
            <a:r>
              <a:rPr lang="en-US" altLang="nb-NO" dirty="0"/>
              <a:t>(primary CV’s)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dirty="0"/>
              <a:t>Active constraints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dirty="0"/>
              <a:t>Self-optimizing variables (for unconstrained degrees of freedom)</a:t>
            </a:r>
            <a:endParaRPr lang="nb-NO" altLang="nb-NO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Optimal </a:t>
            </a:r>
            <a:r>
              <a:rPr lang="nb-NO" altLang="nb-NO" dirty="0" err="1"/>
              <a:t>operation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runner</a:t>
            </a:r>
            <a:endParaRPr lang="en-US" alt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nb-NO" altLang="nb-NO" dirty="0"/>
              </a:p>
              <a:p>
                <a:r>
                  <a:rPr lang="nb-NO" altLang="nb-NO" dirty="0" err="1"/>
                  <a:t>Cost</a:t>
                </a:r>
                <a:r>
                  <a:rPr lang="nb-NO" altLang="nb-NO" dirty="0"/>
                  <a:t> to be </a:t>
                </a:r>
                <a:r>
                  <a:rPr lang="nb-NO" altLang="nb-NO" dirty="0" err="1"/>
                  <a:t>minimized</a:t>
                </a:r>
                <a:r>
                  <a:rPr lang="nb-NO" altLang="nb-NO" dirty="0"/>
                  <a:t>: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altLang="nb-NO" dirty="0"/>
                  <a:t> (total time)</a:t>
                </a:r>
              </a:p>
              <a:p>
                <a:r>
                  <a:rPr lang="nb-NO" altLang="nb-NO" dirty="0"/>
                  <a:t>One </a:t>
                </a:r>
                <a:r>
                  <a:rPr lang="nb-NO" altLang="nb-NO" dirty="0" err="1"/>
                  <a:t>degree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of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freedom</a:t>
                </a:r>
                <a:r>
                  <a:rPr lang="nb-NO" altLang="nb-NO" dirty="0"/>
                  <a:t>: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altLang="nb-NO" dirty="0"/>
                  <a:t> power</a:t>
                </a:r>
              </a:p>
              <a:p>
                <a:r>
                  <a:rPr lang="nb-NO" altLang="nb-NO" dirty="0" err="1"/>
                  <a:t>What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should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we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control</a:t>
                </a:r>
                <a:r>
                  <a:rPr lang="nb-NO" altLang="nb-NO" dirty="0"/>
                  <a:t>?</a:t>
                </a:r>
              </a:p>
              <a:p>
                <a:pPr lvl="2"/>
                <a:endParaRPr lang="nb-NO" altLang="nb-NO" sz="2400" dirty="0"/>
              </a:p>
              <a:p>
                <a:pPr lvl="2"/>
                <a:endParaRPr lang="nb-NO" altLang="nb-NO" sz="2400" baseline="-25000" dirty="0"/>
              </a:p>
            </p:txBody>
          </p:sp>
        </mc:Choice>
        <mc:Fallback xmlns="">
          <p:sp>
            <p:nvSpPr>
              <p:cNvPr id="6758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pic>
        <p:nvPicPr>
          <p:cNvPr id="13" name="Picture 3" descr="run2">
            <a:extLst>
              <a:ext uri="{FF2B5EF4-FFF2-40B4-BE49-F238E27FC236}">
                <a16:creationId xmlns:a16="http://schemas.microsoft.com/office/drawing/2014/main" id="{9EDE292B-C5A4-4343-8572-BD8AB782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 descr="run2">
            <a:extLst>
              <a:ext uri="{FF2B5EF4-FFF2-40B4-BE49-F238E27FC236}">
                <a16:creationId xmlns:a16="http://schemas.microsoft.com/office/drawing/2014/main" id="{3317AAE5-4E32-452A-9F73-61C94E25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5">
            <a:extLst>
              <a:ext uri="{FF2B5EF4-FFF2-40B4-BE49-F238E27FC236}">
                <a16:creationId xmlns:a16="http://schemas.microsoft.com/office/drawing/2014/main" id="{720236CC-7676-4BAF-92B5-9D6178C6AC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1. Sprinter case</a:t>
            </a:r>
            <a:endParaRPr lang="en-US" alt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nb-NO" altLang="nb-NO" dirty="0"/>
              </a:p>
              <a:p>
                <a:r>
                  <a:rPr lang="nb-NO" altLang="nb-NO" dirty="0"/>
                  <a:t>100 meters run.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altLang="nb-NO" dirty="0"/>
              </a:p>
              <a:p>
                <a:r>
                  <a:rPr lang="nb-NO" altLang="nb-NO" dirty="0">
                    <a:solidFill>
                      <a:srgbClr val="FF0000"/>
                    </a:solidFill>
                  </a:rPr>
                  <a:t>Active constraint control:</a:t>
                </a:r>
              </a:p>
              <a:p>
                <a:pPr lvl="1"/>
                <a:r>
                  <a:rPr lang="nb-NO" altLang="nb-NO" dirty="0"/>
                  <a:t>Maximum speed ("</a:t>
                </a:r>
                <a:r>
                  <a:rPr lang="nb-NO" altLang="nb-NO" dirty="0" err="1"/>
                  <a:t>no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thinking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required</a:t>
                </a:r>
                <a:r>
                  <a:rPr lang="nb-NO" altLang="nb-NO" dirty="0"/>
                  <a:t>")</a:t>
                </a:r>
              </a:p>
              <a:p>
                <a:pPr lvl="1"/>
                <a:r>
                  <a:rPr lang="nb-NO" altLang="nb-NO" dirty="0"/>
                  <a:t>CV = </a:t>
                </a:r>
                <a:r>
                  <a:rPr lang="nb-NO" altLang="nb-NO" dirty="0" err="1"/>
                  <a:t>power</a:t>
                </a:r>
                <a:r>
                  <a:rPr lang="nb-NO" altLang="nb-NO" dirty="0"/>
                  <a:t> (at </a:t>
                </a:r>
                <a:r>
                  <a:rPr lang="nb-NO" altLang="nb-NO" dirty="0" err="1"/>
                  <a:t>max</a:t>
                </a:r>
                <a:r>
                  <a:rPr lang="nb-NO" altLang="nb-NO" dirty="0"/>
                  <a:t>)</a:t>
                </a:r>
                <a:endParaRPr lang="nb-NO" altLang="nb-NO" sz="2400" baseline="-25000" dirty="0"/>
              </a:p>
            </p:txBody>
          </p:sp>
        </mc:Choice>
        <mc:Fallback xmlns="">
          <p:sp>
            <p:nvSpPr>
              <p:cNvPr id="6758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pic>
        <p:nvPicPr>
          <p:cNvPr id="13" name="Picture 3" descr="run2">
            <a:extLst>
              <a:ext uri="{FF2B5EF4-FFF2-40B4-BE49-F238E27FC236}">
                <a16:creationId xmlns:a16="http://schemas.microsoft.com/office/drawing/2014/main" id="{9EDE292B-C5A4-4343-8572-BD8AB782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 descr="run2">
            <a:extLst>
              <a:ext uri="{FF2B5EF4-FFF2-40B4-BE49-F238E27FC236}">
                <a16:creationId xmlns:a16="http://schemas.microsoft.com/office/drawing/2014/main" id="{3317AAE5-4E32-452A-9F73-61C94E25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5">
            <a:extLst>
              <a:ext uri="{FF2B5EF4-FFF2-40B4-BE49-F238E27FC236}">
                <a16:creationId xmlns:a16="http://schemas.microsoft.com/office/drawing/2014/main" id="{720236CC-7676-4BAF-92B5-9D6178C6AC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0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2. Marathon runner case</a:t>
            </a:r>
            <a:endParaRPr lang="en-US" alt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nb-NO" altLang="nb-NO" dirty="0"/>
              </a:p>
              <a:p>
                <a:r>
                  <a:rPr lang="nb-NO" altLang="nb-NO" dirty="0"/>
                  <a:t>40 km run.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altLang="nb-NO" dirty="0"/>
                  <a:t> (total time)</a:t>
                </a:r>
              </a:p>
              <a:p>
                <a:r>
                  <a:rPr lang="nb-NO" altLang="nb-NO" dirty="0" err="1"/>
                  <a:t>What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should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we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control</a:t>
                </a:r>
                <a:r>
                  <a:rPr lang="nb-NO" altLang="nb-NO" dirty="0"/>
                  <a:t>? CV = ?</a:t>
                </a:r>
              </a:p>
              <a:p>
                <a:r>
                  <a:rPr lang="nb-NO" altLang="nb-NO" dirty="0" err="1">
                    <a:solidFill>
                      <a:srgbClr val="FF0000"/>
                    </a:solidFill>
                  </a:rPr>
                  <a:t>Unconstrained</a:t>
                </a:r>
                <a:r>
                  <a:rPr lang="nb-NO" altLang="nb-NO" dirty="0">
                    <a:solidFill>
                      <a:srgbClr val="FF0000"/>
                    </a:solidFill>
                  </a:rPr>
                  <a:t> optimum:</a:t>
                </a:r>
              </a:p>
            </p:txBody>
          </p:sp>
        </mc:Choice>
        <mc:Fallback xmlns="">
          <p:sp>
            <p:nvSpPr>
              <p:cNvPr id="6758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B42499-1029-4CFC-BB9B-8E8542261AE1}"/>
              </a:ext>
            </a:extLst>
          </p:cNvPr>
          <p:cNvGrpSpPr>
            <a:grpSpLocks/>
          </p:cNvGrpSpPr>
          <p:nvPr/>
        </p:nvGrpSpPr>
        <p:grpSpPr bwMode="auto">
          <a:xfrm>
            <a:off x="3115763" y="3500438"/>
            <a:ext cx="3024329" cy="1547812"/>
            <a:chOff x="1279530" y="4403725"/>
            <a:chExt cx="5070228" cy="2314373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3EE0BDD-4953-430E-87AE-6214BA1C2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609BA968-1126-454B-9A9E-006FFE3CF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07E4F41E-ECD3-4348-B35D-69E8B9338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724" y="6142039"/>
              <a:ext cx="1949034" cy="50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600" dirty="0">
                  <a:solidFill>
                    <a:srgbClr val="FF0000"/>
                  </a:solidFill>
                  <a:latin typeface="+mj-lt"/>
                </a:rPr>
                <a:t>u = power</a:t>
              </a:r>
              <a:endParaRPr lang="en-GB" altLang="nb-NO" sz="1600" baseline="-25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0FEC91D3-E6F7-44FF-BF4C-DEDB9EE83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530" y="4498976"/>
              <a:ext cx="1346200" cy="50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600" i="1" dirty="0">
                  <a:solidFill>
                    <a:srgbClr val="FF0000"/>
                  </a:solidFill>
                  <a:latin typeface="+mj-lt"/>
                </a:rPr>
                <a:t>J = T</a:t>
              </a:r>
              <a:endParaRPr lang="en-GB" altLang="nb-NO" sz="1600" i="1" baseline="-250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60E4F2DD-CA44-4380-8A61-76BCC0377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21" name="Arc 14">
                <a:extLst>
                  <a:ext uri="{FF2B5EF4-FFF2-40B4-BE49-F238E27FC236}">
                    <a16:creationId xmlns:a16="http://schemas.microsoft.com/office/drawing/2014/main" id="{6C12C4C2-1965-4AE8-96B4-37B7DF74C3D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latin typeface="+mj-lt"/>
                </a:endParaRPr>
              </a:p>
            </p:txBody>
          </p:sp>
          <p:sp>
            <p:nvSpPr>
              <p:cNvPr id="22" name="Arc 15">
                <a:extLst>
                  <a:ext uri="{FF2B5EF4-FFF2-40B4-BE49-F238E27FC236}">
                    <a16:creationId xmlns:a16="http://schemas.microsoft.com/office/drawing/2014/main" id="{05B8EAE7-3CB5-4668-9930-01A881D7CE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8062F2C5-A207-4714-A5B1-A24EAD43D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 err="1">
                  <a:solidFill>
                    <a:srgbClr val="FF0000"/>
                  </a:solidFill>
                  <a:latin typeface="+mj-lt"/>
                </a:rPr>
                <a:t>u</a:t>
              </a:r>
              <a:r>
                <a:rPr lang="nb-NO" altLang="nb-NO" sz="1800" baseline="-25000" dirty="0" err="1">
                  <a:solidFill>
                    <a:srgbClr val="FF0000"/>
                  </a:solidFill>
                  <a:latin typeface="+mj-lt"/>
                </a:rPr>
                <a:t>opt</a:t>
              </a:r>
              <a:endParaRPr lang="en-US" altLang="nb-NO" sz="1800" baseline="-25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C5F219E-9D55-4852-AC01-0E182AC09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</p:grpSp>
      <p:pic>
        <p:nvPicPr>
          <p:cNvPr id="23" name="Picture 3" descr="run2">
            <a:extLst>
              <a:ext uri="{FF2B5EF4-FFF2-40B4-BE49-F238E27FC236}">
                <a16:creationId xmlns:a16="http://schemas.microsoft.com/office/drawing/2014/main" id="{8F6A2DF7-4023-45C5-8CE6-F5235926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4" descr="run2">
            <a:extLst>
              <a:ext uri="{FF2B5EF4-FFF2-40B4-BE49-F238E27FC236}">
                <a16:creationId xmlns:a16="http://schemas.microsoft.com/office/drawing/2014/main" id="{167EDAEC-629A-4D9E-BCD1-85E56811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5E0BE8A-AAAA-470A-BBAD-2057AC5D3FB9}"/>
              </a:ext>
            </a:extLst>
          </p:cNvPr>
          <p:cNvSpPr>
            <a:spLocks/>
          </p:cNvSpPr>
          <p:nvPr/>
        </p:nvSpPr>
        <p:spPr bwMode="auto">
          <a:xfrm>
            <a:off x="6122989" y="5500689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altLang="nb-NO" dirty="0" err="1"/>
              <a:t>Self-optimizing</a:t>
            </a:r>
            <a:r>
              <a:rPr lang="nb-NO" altLang="nb-NO" dirty="0"/>
              <a:t> </a:t>
            </a:r>
            <a:r>
              <a:rPr lang="nb-NO" altLang="nb-NO" dirty="0" err="1"/>
              <a:t>control</a:t>
            </a:r>
            <a:r>
              <a:rPr lang="nb-NO" altLang="nb-NO" dirty="0"/>
              <a:t>: Marathon</a:t>
            </a:r>
            <a:endParaRPr lang="en-US" altLang="nb-NO" dirty="0"/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pic>
        <p:nvPicPr>
          <p:cNvPr id="23" name="Picture 3" descr="run2">
            <a:extLst>
              <a:ext uri="{FF2B5EF4-FFF2-40B4-BE49-F238E27FC236}">
                <a16:creationId xmlns:a16="http://schemas.microsoft.com/office/drawing/2014/main" id="{8F6A2DF7-4023-45C5-8CE6-F5235926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4652964"/>
            <a:ext cx="128587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4" descr="run2">
            <a:extLst>
              <a:ext uri="{FF2B5EF4-FFF2-40B4-BE49-F238E27FC236}">
                <a16:creationId xmlns:a16="http://schemas.microsoft.com/office/drawing/2014/main" id="{167EDAEC-629A-4D9E-BCD1-85E56811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4581525"/>
            <a:ext cx="128587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5E0BE8A-AAAA-470A-BBAD-2057AC5D3FB9}"/>
              </a:ext>
            </a:extLst>
          </p:cNvPr>
          <p:cNvSpPr>
            <a:spLocks/>
          </p:cNvSpPr>
          <p:nvPr/>
        </p:nvSpPr>
        <p:spPr bwMode="auto">
          <a:xfrm>
            <a:off x="6122989" y="5500689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ECE3EDA-68CE-4728-A1DA-26347744D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9389" y="1063626"/>
            <a:ext cx="7407275" cy="5357813"/>
          </a:xfrm>
        </p:spPr>
        <p:txBody>
          <a:bodyPr>
            <a:normAutofit/>
          </a:bodyPr>
          <a:lstStyle/>
          <a:p>
            <a:endParaRPr lang="nb-NO" altLang="nb-NO" dirty="0"/>
          </a:p>
          <a:p>
            <a:r>
              <a:rPr lang="nb-NO" altLang="nb-NO" dirty="0" err="1"/>
              <a:t>Any</a:t>
            </a:r>
            <a:r>
              <a:rPr lang="nb-NO" altLang="nb-NO" dirty="0"/>
              <a:t> self-optimizing variable (to control at constant setpoint)?</a:t>
            </a:r>
          </a:p>
          <a:p>
            <a:pPr lvl="1"/>
            <a:r>
              <a:rPr lang="nb-NO" altLang="nb-NO" dirty="0"/>
              <a:t>c</a:t>
            </a:r>
            <a:r>
              <a:rPr lang="nb-NO" altLang="nb-NO" baseline="-25000" dirty="0"/>
              <a:t>1 </a:t>
            </a:r>
            <a:r>
              <a:rPr lang="nb-NO" altLang="nb-NO" dirty="0"/>
              <a:t>= distance to leader of race</a:t>
            </a:r>
          </a:p>
          <a:p>
            <a:pPr lvl="1"/>
            <a:r>
              <a:rPr lang="nb-NO" altLang="nb-NO" dirty="0"/>
              <a:t>c</a:t>
            </a:r>
            <a:r>
              <a:rPr lang="nb-NO" altLang="nb-NO" baseline="-25000" dirty="0"/>
              <a:t>2 </a:t>
            </a:r>
            <a:r>
              <a:rPr lang="nb-NO" altLang="nb-NO" dirty="0"/>
              <a:t>= speed</a:t>
            </a:r>
          </a:p>
          <a:p>
            <a:pPr lvl="1"/>
            <a:r>
              <a:rPr lang="nb-NO" altLang="nb-NO" dirty="0"/>
              <a:t>c</a:t>
            </a:r>
            <a:r>
              <a:rPr lang="nb-NO" altLang="nb-NO" baseline="-25000" dirty="0"/>
              <a:t>3 </a:t>
            </a:r>
            <a:r>
              <a:rPr lang="nb-NO" altLang="nb-NO" dirty="0"/>
              <a:t>= heart rate</a:t>
            </a:r>
          </a:p>
          <a:p>
            <a:pPr lvl="1"/>
            <a:r>
              <a:rPr lang="nb-NO" altLang="nb-NO" dirty="0"/>
              <a:t>c</a:t>
            </a:r>
            <a:r>
              <a:rPr lang="nb-NO" altLang="nb-NO" baseline="-25000" dirty="0"/>
              <a:t>4</a:t>
            </a:r>
            <a:r>
              <a:rPr lang="nb-NO" altLang="nb-NO" dirty="0"/>
              <a:t> = level of lactate in muscles</a:t>
            </a:r>
          </a:p>
          <a:p>
            <a:pPr lvl="2"/>
            <a:endParaRPr lang="nb-NO" alt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7445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8D1443-C7C2-4032-8991-259552FA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dirty="0"/>
              <a:t>Countermeasures to disturbances (I)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12800" indent="-812800">
              <a:lnSpc>
                <a:spcPct val="90000"/>
              </a:lnSpc>
              <a:buFontTx/>
              <a:buAutoNum type="romanUcPeriod"/>
            </a:pPr>
            <a:r>
              <a:rPr lang="en-US" altLang="nb-NO" dirty="0">
                <a:solidFill>
                  <a:srgbClr val="FF0066"/>
                </a:solidFill>
              </a:rPr>
              <a:t>Eliminate/reduce the disturbance</a:t>
            </a:r>
            <a:r>
              <a:rPr lang="en-US" altLang="nb-NO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nb-NO" dirty="0"/>
          </a:p>
          <a:p>
            <a:pPr marL="1168400" lvl="1" indent="-711200">
              <a:lnSpc>
                <a:spcPct val="90000"/>
              </a:lnSpc>
              <a:buFontTx/>
              <a:buAutoNum type="alphaLcParenBoth"/>
            </a:pPr>
            <a:r>
              <a:rPr lang="en-US" altLang="nb-NO" dirty="0"/>
              <a:t>Design process so it is insensitive to disturbances</a:t>
            </a:r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r>
              <a:rPr lang="en-US" altLang="nb-NO" dirty="0"/>
              <a:t>Example: Use buffer tank to dampen disturbances</a:t>
            </a:r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>
              <a:lnSpc>
                <a:spcPct val="90000"/>
              </a:lnSpc>
              <a:buNone/>
            </a:pPr>
            <a:r>
              <a:rPr lang="en-US" altLang="nb-NO" dirty="0"/>
              <a:t> </a:t>
            </a:r>
          </a:p>
          <a:p>
            <a:pPr marL="1168400" lvl="1" indent="-711200">
              <a:lnSpc>
                <a:spcPct val="90000"/>
              </a:lnSpc>
              <a:buFontTx/>
              <a:buAutoNum type="alphaLcParenBoth"/>
            </a:pPr>
            <a:endParaRPr lang="en-US" altLang="nb-NO" dirty="0"/>
          </a:p>
          <a:p>
            <a:pPr marL="1168400" lvl="1" indent="-711200">
              <a:lnSpc>
                <a:spcPct val="90000"/>
              </a:lnSpc>
              <a:buFontTx/>
              <a:buAutoNum type="alphaLcParenBoth"/>
            </a:pPr>
            <a:endParaRPr lang="en-US" altLang="nb-NO" dirty="0"/>
          </a:p>
          <a:p>
            <a:pPr marL="1168400" lvl="1" indent="-711200">
              <a:lnSpc>
                <a:spcPct val="90000"/>
              </a:lnSpc>
              <a:buFontTx/>
              <a:buAutoNum type="alphaLcParenBoth"/>
            </a:pPr>
            <a:endParaRPr lang="en-US" altLang="nb-NO" dirty="0"/>
          </a:p>
          <a:p>
            <a:pPr marL="1168400" lvl="1" indent="-711200">
              <a:lnSpc>
                <a:spcPct val="90000"/>
              </a:lnSpc>
              <a:buFontTx/>
              <a:buAutoNum type="alphaLcParenBoth"/>
            </a:pPr>
            <a:r>
              <a:rPr lang="en-US" altLang="nb-NO" dirty="0"/>
              <a:t>Detect and remove source of disturbances</a:t>
            </a:r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r>
              <a:rPr lang="en-US" altLang="nb-NO" dirty="0"/>
              <a:t>“Statistical process control” </a:t>
            </a:r>
          </a:p>
          <a:p>
            <a:pPr marL="1879600" lvl="3" indent="-508000">
              <a:lnSpc>
                <a:spcPct val="90000"/>
              </a:lnSpc>
              <a:buFontTx/>
              <a:buChar char="•"/>
            </a:pPr>
            <a:r>
              <a:rPr lang="en-US" altLang="nb-NO" dirty="0"/>
              <a:t>Example: Detect and eliminate variations in feed composition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704519" y="308761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704519" y="3808342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7071357" y="308761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5714045" y="3276529"/>
            <a:ext cx="1357313" cy="101600"/>
          </a:xfrm>
          <a:custGeom>
            <a:avLst/>
            <a:gdLst>
              <a:gd name="T0" fmla="*/ 0 w 855"/>
              <a:gd name="T1" fmla="*/ 2147483646 h 64"/>
              <a:gd name="T2" fmla="*/ 2147483646 w 855"/>
              <a:gd name="T3" fmla="*/ 2147483646 h 64"/>
              <a:gd name="T4" fmla="*/ 2147483646 w 855"/>
              <a:gd name="T5" fmla="*/ 2147483646 h 64"/>
              <a:gd name="T6" fmla="*/ 2147483646 w 85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5" h="64">
                <a:moveTo>
                  <a:pt x="0" y="42"/>
                </a:moveTo>
                <a:cubicBezTo>
                  <a:pt x="127" y="0"/>
                  <a:pt x="414" y="39"/>
                  <a:pt x="522" y="42"/>
                </a:cubicBezTo>
                <a:cubicBezTo>
                  <a:pt x="588" y="64"/>
                  <a:pt x="655" y="37"/>
                  <a:pt x="720" y="33"/>
                </a:cubicBezTo>
                <a:cubicBezTo>
                  <a:pt x="765" y="31"/>
                  <a:pt x="810" y="33"/>
                  <a:pt x="855" y="3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4623432" y="3521004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7071357" y="3521004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604382" y="3468617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inflow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7195182" y="3468617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outflow</a:t>
            </a:r>
          </a:p>
        </p:txBody>
      </p:sp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6129969" y="3016180"/>
            <a:ext cx="509588" cy="792163"/>
            <a:chOff x="2332" y="2296"/>
            <a:chExt cx="321" cy="499"/>
          </a:xfrm>
        </p:grpSpPr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>
              <a:off x="2472" y="229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2332" y="2391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</a:p>
          </p:txBody>
        </p:sp>
      </p:grpSp>
      <p:sp>
        <p:nvSpPr>
          <p:cNvPr id="8205" name="Freeform 17"/>
          <p:cNvSpPr>
            <a:spLocks/>
          </p:cNvSpPr>
          <p:nvPr/>
        </p:nvSpPr>
        <p:spPr bwMode="auto">
          <a:xfrm>
            <a:off x="3613783" y="3057454"/>
            <a:ext cx="1843087" cy="344488"/>
          </a:xfrm>
          <a:custGeom>
            <a:avLst/>
            <a:gdLst>
              <a:gd name="T0" fmla="*/ 0 w 1161"/>
              <a:gd name="T1" fmla="*/ 2147483646 h 217"/>
              <a:gd name="T2" fmla="*/ 2147483646 w 1161"/>
              <a:gd name="T3" fmla="*/ 2147483646 h 217"/>
              <a:gd name="T4" fmla="*/ 2147483646 w 1161"/>
              <a:gd name="T5" fmla="*/ 2147483646 h 217"/>
              <a:gd name="T6" fmla="*/ 2147483646 w 1161"/>
              <a:gd name="T7" fmla="*/ 2147483646 h 217"/>
              <a:gd name="T8" fmla="*/ 2147483646 w 1161"/>
              <a:gd name="T9" fmla="*/ 2147483646 h 217"/>
              <a:gd name="T10" fmla="*/ 2147483646 w 1161"/>
              <a:gd name="T11" fmla="*/ 2147483646 h 217"/>
              <a:gd name="T12" fmla="*/ 2147483646 w 1161"/>
              <a:gd name="T13" fmla="*/ 2147483646 h 217"/>
              <a:gd name="T14" fmla="*/ 2147483646 w 1161"/>
              <a:gd name="T15" fmla="*/ 2147483646 h 217"/>
              <a:gd name="T16" fmla="*/ 2147483646 w 1161"/>
              <a:gd name="T17" fmla="*/ 2147483646 h 217"/>
              <a:gd name="T18" fmla="*/ 2147483646 w 1161"/>
              <a:gd name="T19" fmla="*/ 2147483646 h 217"/>
              <a:gd name="T20" fmla="*/ 2147483646 w 1161"/>
              <a:gd name="T21" fmla="*/ 2147483646 h 217"/>
              <a:gd name="T22" fmla="*/ 2147483646 w 1161"/>
              <a:gd name="T23" fmla="*/ 2147483646 h 217"/>
              <a:gd name="T24" fmla="*/ 2147483646 w 1161"/>
              <a:gd name="T25" fmla="*/ 2147483646 h 217"/>
              <a:gd name="T26" fmla="*/ 2147483646 w 1161"/>
              <a:gd name="T27" fmla="*/ 2147483646 h 217"/>
              <a:gd name="T28" fmla="*/ 2147483646 w 1161"/>
              <a:gd name="T29" fmla="*/ 2147483646 h 217"/>
              <a:gd name="T30" fmla="*/ 2147483646 w 1161"/>
              <a:gd name="T31" fmla="*/ 2147483646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1" h="217">
                <a:moveTo>
                  <a:pt x="0" y="216"/>
                </a:moveTo>
                <a:cubicBezTo>
                  <a:pt x="30" y="176"/>
                  <a:pt x="65" y="151"/>
                  <a:pt x="99" y="117"/>
                </a:cubicBezTo>
                <a:cubicBezTo>
                  <a:pt x="159" y="57"/>
                  <a:pt x="72" y="120"/>
                  <a:pt x="144" y="72"/>
                </a:cubicBezTo>
                <a:cubicBezTo>
                  <a:pt x="150" y="63"/>
                  <a:pt x="153" y="51"/>
                  <a:pt x="162" y="45"/>
                </a:cubicBezTo>
                <a:cubicBezTo>
                  <a:pt x="178" y="35"/>
                  <a:pt x="216" y="27"/>
                  <a:pt x="216" y="27"/>
                </a:cubicBezTo>
                <a:cubicBezTo>
                  <a:pt x="382" y="37"/>
                  <a:pt x="333" y="36"/>
                  <a:pt x="441" y="63"/>
                </a:cubicBezTo>
                <a:cubicBezTo>
                  <a:pt x="481" y="90"/>
                  <a:pt x="494" y="88"/>
                  <a:pt x="513" y="126"/>
                </a:cubicBezTo>
                <a:cubicBezTo>
                  <a:pt x="520" y="141"/>
                  <a:pt x="539" y="197"/>
                  <a:pt x="549" y="207"/>
                </a:cubicBezTo>
                <a:cubicBezTo>
                  <a:pt x="556" y="214"/>
                  <a:pt x="567" y="213"/>
                  <a:pt x="576" y="216"/>
                </a:cubicBezTo>
                <a:cubicBezTo>
                  <a:pt x="618" y="213"/>
                  <a:pt x="661" y="217"/>
                  <a:pt x="702" y="207"/>
                </a:cubicBezTo>
                <a:cubicBezTo>
                  <a:pt x="712" y="204"/>
                  <a:pt x="713" y="188"/>
                  <a:pt x="720" y="180"/>
                </a:cubicBezTo>
                <a:cubicBezTo>
                  <a:pt x="760" y="132"/>
                  <a:pt x="792" y="57"/>
                  <a:pt x="855" y="36"/>
                </a:cubicBezTo>
                <a:cubicBezTo>
                  <a:pt x="864" y="27"/>
                  <a:pt x="869" y="10"/>
                  <a:pt x="882" y="9"/>
                </a:cubicBezTo>
                <a:cubicBezTo>
                  <a:pt x="936" y="4"/>
                  <a:pt x="993" y="0"/>
                  <a:pt x="1044" y="18"/>
                </a:cubicBezTo>
                <a:cubicBezTo>
                  <a:pt x="1062" y="24"/>
                  <a:pt x="1056" y="54"/>
                  <a:pt x="1062" y="72"/>
                </a:cubicBezTo>
                <a:cubicBezTo>
                  <a:pt x="1082" y="131"/>
                  <a:pt x="1085" y="171"/>
                  <a:pt x="1161" y="17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4244020" y="2819330"/>
            <a:ext cx="44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8207" name="Freeform 19"/>
          <p:cNvSpPr>
            <a:spLocks/>
          </p:cNvSpPr>
          <p:nvPr/>
        </p:nvSpPr>
        <p:spPr bwMode="auto">
          <a:xfrm>
            <a:off x="7285669" y="3236842"/>
            <a:ext cx="1657350" cy="139700"/>
          </a:xfrm>
          <a:custGeom>
            <a:avLst/>
            <a:gdLst>
              <a:gd name="T0" fmla="*/ 0 w 1044"/>
              <a:gd name="T1" fmla="*/ 2147483646 h 153"/>
              <a:gd name="T2" fmla="*/ 2147483646 w 1044"/>
              <a:gd name="T3" fmla="*/ 2147483646 h 153"/>
              <a:gd name="T4" fmla="*/ 2147483646 w 1044"/>
              <a:gd name="T5" fmla="*/ 2147483646 h 153"/>
              <a:gd name="T6" fmla="*/ 2147483646 w 1044"/>
              <a:gd name="T7" fmla="*/ 2147483646 h 153"/>
              <a:gd name="T8" fmla="*/ 2147483646 w 1044"/>
              <a:gd name="T9" fmla="*/ 2147483646 h 153"/>
              <a:gd name="T10" fmla="*/ 2147483646 w 1044"/>
              <a:gd name="T11" fmla="*/ 2147483646 h 153"/>
              <a:gd name="T12" fmla="*/ 2147483646 w 1044"/>
              <a:gd name="T13" fmla="*/ 2147483646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4" h="153">
                <a:moveTo>
                  <a:pt x="0" y="131"/>
                </a:moveTo>
                <a:cubicBezTo>
                  <a:pt x="65" y="153"/>
                  <a:pt x="131" y="153"/>
                  <a:pt x="180" y="104"/>
                </a:cubicBezTo>
                <a:cubicBezTo>
                  <a:pt x="215" y="0"/>
                  <a:pt x="188" y="52"/>
                  <a:pt x="441" y="86"/>
                </a:cubicBezTo>
                <a:cubicBezTo>
                  <a:pt x="452" y="87"/>
                  <a:pt x="451" y="106"/>
                  <a:pt x="459" y="113"/>
                </a:cubicBezTo>
                <a:cubicBezTo>
                  <a:pt x="466" y="119"/>
                  <a:pt x="477" y="119"/>
                  <a:pt x="486" y="122"/>
                </a:cubicBezTo>
                <a:cubicBezTo>
                  <a:pt x="603" y="117"/>
                  <a:pt x="655" y="126"/>
                  <a:pt x="747" y="95"/>
                </a:cubicBezTo>
                <a:cubicBezTo>
                  <a:pt x="936" y="108"/>
                  <a:pt x="837" y="104"/>
                  <a:pt x="1044" y="10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8007982" y="2944742"/>
            <a:ext cx="513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out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Conclusion Marathon runner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2718628" y="1063488"/>
            <a:ext cx="7589449" cy="5357759"/>
          </a:xfrm>
        </p:spPr>
        <p:txBody>
          <a:bodyPr/>
          <a:lstStyle/>
          <a:p>
            <a:endParaRPr lang="en-US" altLang="nb-NO" dirty="0">
              <a:solidFill>
                <a:srgbClr val="FF0000"/>
              </a:solidFill>
            </a:endParaRPr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pPr>
              <a:spcBef>
                <a:spcPct val="0"/>
              </a:spcBef>
            </a:pPr>
            <a:endParaRPr lang="en-US" altLang="nb-NO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CV = heart rate is good “self-optimizing” variable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Simple and robust implementation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Disturbances are indirectly handled by keeping a constant heart rate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u="sng" dirty="0">
                <a:latin typeface="Arial" panose="020B0604020202020204" pitchFamily="34" charset="0"/>
              </a:rPr>
              <a:t>May</a:t>
            </a:r>
            <a:r>
              <a:rPr lang="en-US" altLang="nb-NO" sz="1800" dirty="0">
                <a:latin typeface="Arial" panose="020B0604020202020204" pitchFamily="34" charset="0"/>
              </a:rPr>
              <a:t> have infrequent adjustment of setpoint (c</a:t>
            </a:r>
            <a:r>
              <a:rPr lang="en-US" altLang="nb-NO" sz="1800" baseline="-25000" dirty="0">
                <a:latin typeface="Arial" panose="020B0604020202020204" pitchFamily="34" charset="0"/>
              </a:rPr>
              <a:t>s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  <a:endParaRPr lang="en-US" altLang="nb-NO" dirty="0">
              <a:latin typeface="Arial" panose="020B0604020202020204" pitchFamily="34" charset="0"/>
            </a:endParaRPr>
          </a:p>
        </p:txBody>
      </p:sp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75" y="1078426"/>
            <a:ext cx="4534857" cy="28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4782766" y="1367146"/>
            <a:ext cx="1453728" cy="1208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866178" y="2189164"/>
            <a:ext cx="13455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Arial" panose="020B0604020202020204" pitchFamily="34" charset="0"/>
              </a:rPr>
              <a:t>c = heart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6532745" y="1162787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75789" name="Line 11"/>
          <p:cNvSpPr>
            <a:spLocks noChangeShapeType="1"/>
          </p:cNvSpPr>
          <p:nvPr/>
        </p:nvSpPr>
        <p:spPr bwMode="auto">
          <a:xfrm flipH="1">
            <a:off x="6982757" y="1466288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5792" name="Group 15"/>
          <p:cNvGrpSpPr>
            <a:grpSpLocks/>
          </p:cNvGrpSpPr>
          <p:nvPr/>
        </p:nvGrpSpPr>
        <p:grpSpPr bwMode="auto">
          <a:xfrm>
            <a:off x="7836927" y="1856513"/>
            <a:ext cx="2662237" cy="1547566"/>
            <a:chOff x="1557157" y="4403725"/>
            <a:chExt cx="4463188" cy="2314487"/>
          </a:xfrm>
        </p:grpSpPr>
        <p:sp>
          <p:nvSpPr>
            <p:cNvPr id="75793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4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5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5796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75797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5800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01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5798" name="Text Box 16"/>
            <p:cNvSpPr txBox="1">
              <a:spLocks noChangeArrowheads="1"/>
            </p:cNvSpPr>
            <p:nvPr/>
          </p:nvSpPr>
          <p:spPr bwMode="auto">
            <a:xfrm>
              <a:off x="3630613" y="6165851"/>
              <a:ext cx="860507" cy="55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75799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6" name="Picture 4" descr="run2">
            <a:extLst>
              <a:ext uri="{FF2B5EF4-FFF2-40B4-BE49-F238E27FC236}">
                <a16:creationId xmlns:a16="http://schemas.microsoft.com/office/drawing/2014/main" id="{45FE10AA-4D9A-40D6-B7BB-1C4FE71B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351" y="3363239"/>
            <a:ext cx="583230" cy="5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F2AE22-9DBD-4BF2-9811-039686B1B336}"/>
              </a:ext>
            </a:extLst>
          </p:cNvPr>
          <p:cNvCxnSpPr>
            <a:cxnSpLocks/>
          </p:cNvCxnSpPr>
          <p:nvPr/>
        </p:nvCxnSpPr>
        <p:spPr>
          <a:xfrm flipH="1">
            <a:off x="4756150" y="2493963"/>
            <a:ext cx="1480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6">
            <a:extLst>
              <a:ext uri="{FF2B5EF4-FFF2-40B4-BE49-F238E27FC236}">
                <a16:creationId xmlns:a16="http://schemas.microsoft.com/office/drawing/2014/main" id="{8B2D0CF5-AC31-4462-A76E-1883C1CA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FD34E64C-3A16-496A-B605-1A540FD721BA}"/>
              </a:ext>
            </a:extLst>
          </p:cNvPr>
          <p:cNvSpPr/>
          <p:nvPr/>
        </p:nvSpPr>
        <p:spPr>
          <a:xfrm>
            <a:off x="3496971" y="1013062"/>
            <a:ext cx="1564313" cy="843450"/>
          </a:xfrm>
          <a:prstGeom prst="mathMultiply">
            <a:avLst>
              <a:gd name="adj1" fmla="val 4082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altLang="nb-NO" u="sng" dirty="0"/>
              <a:t>Step S3</a:t>
            </a:r>
            <a:r>
              <a:rPr lang="en-US" altLang="nb-NO" dirty="0"/>
              <a:t>: What should we control (</a:t>
            </a:r>
            <a:r>
              <a:rPr lang="en-US" altLang="nb-NO" dirty="0">
                <a:solidFill>
                  <a:srgbClr val="FF0000"/>
                </a:solidFill>
              </a:rPr>
              <a:t>c</a:t>
            </a:r>
            <a:r>
              <a:rPr lang="en-US" altLang="nb-NO" dirty="0"/>
              <a:t>)?</a:t>
            </a:r>
            <a:endParaRPr lang="en-US" alt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1000" indent="-381000">
                  <a:buNone/>
                </a:pPr>
                <a:r>
                  <a:rPr lang="en-US" altLang="nb-NO" dirty="0"/>
                  <a:t>(primary controlled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alt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alt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nb-NO" dirty="0"/>
                  <a:t>)</a:t>
                </a:r>
              </a:p>
              <a:p>
                <a:pPr marL="381000" indent="-381000">
                  <a:buNone/>
                </a:pPr>
                <a:endParaRPr lang="en-US" altLang="nb-NO" dirty="0"/>
              </a:p>
              <a:p>
                <a:pPr marL="381000" indent="-381000">
                  <a:buNone/>
                </a:pPr>
                <a:r>
                  <a:rPr lang="en-US" altLang="nb-NO" dirty="0"/>
                  <a:t>Selection of controlled variables </a:t>
                </a:r>
                <a14:m>
                  <m:oMath xmlns:m="http://schemas.openxmlformats.org/officeDocument/2006/math">
                    <m:r>
                      <a:rPr lang="nb-NO" altLang="nb-NO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nb-NO" dirty="0"/>
                  <a:t>:</a:t>
                </a:r>
              </a:p>
              <a:p>
                <a:pPr marL="381000" indent="-381000"/>
                <a:endParaRPr lang="en-US" altLang="nb-NO" dirty="0"/>
              </a:p>
              <a:p>
                <a:pPr marL="800100" lvl="1" indent="-342900">
                  <a:buFontTx/>
                  <a:buAutoNum type="arabicPeriod"/>
                </a:pPr>
                <a:r>
                  <a:rPr lang="en-US" altLang="nb-NO" sz="2400" b="1" dirty="0">
                    <a:solidFill>
                      <a:srgbClr val="FF0000"/>
                    </a:solidFill>
                  </a:rPr>
                  <a:t>Control active constraints!</a:t>
                </a:r>
              </a:p>
              <a:p>
                <a:pPr marL="800100" lvl="1" indent="-342900">
                  <a:buFontTx/>
                  <a:buAutoNum type="arabicPeriod"/>
                </a:pPr>
                <a:r>
                  <a:rPr lang="en-US" altLang="nb-NO" sz="2400" b="1" dirty="0">
                    <a:solidFill>
                      <a:srgbClr val="FF0000"/>
                    </a:solidFill>
                  </a:rPr>
                  <a:t>Unconstrained degrees of freedom: find and control self-optimizing variables!</a:t>
                </a:r>
              </a:p>
            </p:txBody>
          </p:sp>
        </mc:Choice>
        <mc:Fallback xmlns="">
          <p:sp>
            <p:nvSpPr>
              <p:cNvPr id="778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17" t="-79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091465FA-15F0-4FA8-91F5-4E055C7F8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Sigurd’s</a:t>
            </a:r>
            <a:r>
              <a:rPr lang="nb-NO" altLang="nb-NO" dirty="0"/>
              <a:t> </a:t>
            </a:r>
            <a:r>
              <a:rPr lang="nb-NO" altLang="nb-NO" dirty="0" err="1"/>
              <a:t>rules</a:t>
            </a:r>
            <a:r>
              <a:rPr lang="nb-NO" altLang="nb-NO" dirty="0"/>
              <a:t> for CV </a:t>
            </a:r>
            <a:r>
              <a:rPr lang="nb-NO" altLang="nb-NO" dirty="0" err="1"/>
              <a:t>selection</a:t>
            </a:r>
            <a:endParaRPr lang="nb-NO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207-EC2F-48B0-A6F9-E73A2074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Always control active constraints! (almost always)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Purity constraint on expensive product always active (no </a:t>
            </a:r>
            <a:r>
              <a:rPr lang="en-US" sz="2000" dirty="0" err="1"/>
              <a:t>overpurification</a:t>
            </a:r>
            <a:r>
              <a:rPr lang="en-US" sz="2000" dirty="0"/>
              <a:t>): </a:t>
            </a:r>
          </a:p>
          <a:p>
            <a:pPr marL="400050" lvl="1" indent="0">
              <a:buNone/>
              <a:defRPr/>
            </a:pPr>
            <a:r>
              <a:rPr lang="en-US" sz="1800" dirty="0"/>
              <a:t>(a) "Avoid product give away" (e.g., sell water as expensive product) </a:t>
            </a:r>
          </a:p>
          <a:p>
            <a:pPr marL="400050" lvl="1" indent="0">
              <a:buNone/>
              <a:defRPr/>
            </a:pPr>
            <a:r>
              <a:rPr lang="en-US" sz="1800" dirty="0"/>
              <a:t>(b) Save energy (costs energy to overpurify)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000" b="1" dirty="0">
                <a:solidFill>
                  <a:srgbClr val="FF0000"/>
                </a:solidFill>
              </a:rPr>
              <a:t>Unconstrained optimum: NEVER try to control a variable that reaches max or min at the optimum</a:t>
            </a:r>
          </a:p>
          <a:p>
            <a:pPr marL="857250" lvl="1" indent="-457200">
              <a:defRPr/>
            </a:pPr>
            <a:r>
              <a:rPr lang="en-US" sz="1800" dirty="0"/>
              <a:t>In particular, never try to control directly the cost J</a:t>
            </a:r>
          </a:p>
          <a:p>
            <a:pPr marL="857250" lvl="1" indent="-457200">
              <a:defRPr/>
            </a:pPr>
            <a:r>
              <a:rPr lang="en-US" sz="1800" dirty="0"/>
              <a:t>- Assume we want to minimize J (e.g., J = V = energy) - and we make the stupid choice </a:t>
            </a:r>
            <a:r>
              <a:rPr lang="en-US" sz="1800" dirty="0" err="1"/>
              <a:t>os</a:t>
            </a:r>
            <a:r>
              <a:rPr lang="en-US" sz="1800" dirty="0"/>
              <a:t> selecting CV = V  = J - Then setting J &lt; </a:t>
            </a:r>
            <a:r>
              <a:rPr lang="en-US" sz="1800" dirty="0" err="1"/>
              <a:t>J</a:t>
            </a:r>
            <a:r>
              <a:rPr lang="en-US" sz="1800" baseline="-25000" dirty="0" err="1"/>
              <a:t>min</a:t>
            </a:r>
            <a:r>
              <a:rPr lang="en-US" sz="1800" dirty="0"/>
              <a:t>: Gives infeasible operation (cannot meet constraints) - and setting J &gt; </a:t>
            </a:r>
            <a:r>
              <a:rPr lang="en-US" sz="1800" dirty="0" err="1"/>
              <a:t>J</a:t>
            </a:r>
            <a:r>
              <a:rPr lang="en-US" sz="1800" baseline="-25000" dirty="0" err="1"/>
              <a:t>min</a:t>
            </a:r>
            <a:r>
              <a:rPr lang="en-US" sz="1800" dirty="0"/>
              <a:t>: Forces us to be nonoptimal (which may require strange operation; see Exercise  on recycle process) 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2972421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9B5B4E-5A97-42F6-966C-E4E69F45C94E}"/>
              </a:ext>
            </a:extLst>
          </p:cNvPr>
          <p:cNvGrpSpPr/>
          <p:nvPr/>
        </p:nvGrpSpPr>
        <p:grpSpPr>
          <a:xfrm>
            <a:off x="7966176" y="2033370"/>
            <a:ext cx="2701824" cy="3608388"/>
            <a:chOff x="6442076" y="1624806"/>
            <a:chExt cx="2701824" cy="3608388"/>
          </a:xfrm>
        </p:grpSpPr>
        <p:pic>
          <p:nvPicPr>
            <p:cNvPr id="7988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6" r="2774"/>
            <a:stretch/>
          </p:blipFill>
          <p:spPr bwMode="auto">
            <a:xfrm>
              <a:off x="6442076" y="1624806"/>
              <a:ext cx="2519334" cy="260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881" name="Text Box 6"/>
            <p:cNvSpPr txBox="1">
              <a:spLocks noChangeArrowheads="1"/>
            </p:cNvSpPr>
            <p:nvPr/>
          </p:nvSpPr>
          <p:spPr bwMode="auto">
            <a:xfrm>
              <a:off x="7981131" y="2638458"/>
              <a:ext cx="1162769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valuable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3366"/>
                  </a:solidFill>
                  <a:latin typeface="Arial" panose="020B0604020202020204" pitchFamily="34" charset="0"/>
                </a:rPr>
                <a:t> methanol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3366"/>
                  </a:solidFill>
                  <a:latin typeface="Arial" panose="020B0604020202020204" pitchFamily="34" charset="0"/>
                </a:rPr>
                <a:t>+ max. 0.5%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3366"/>
                  </a:solidFill>
                  <a:latin typeface="Arial" panose="020B0604020202020204" pitchFamily="34" charset="0"/>
                </a:rPr>
                <a:t>   water</a:t>
              </a:r>
            </a:p>
          </p:txBody>
        </p:sp>
        <p:sp>
          <p:nvSpPr>
            <p:cNvPr id="79882" name="Text Box 7"/>
            <p:cNvSpPr txBox="1">
              <a:spLocks noChangeArrowheads="1"/>
            </p:cNvSpPr>
            <p:nvPr/>
          </p:nvSpPr>
          <p:spPr bwMode="auto">
            <a:xfrm>
              <a:off x="7614535" y="4217194"/>
              <a:ext cx="1427622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cheap 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(byproduct)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water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+ max.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methanol</a:t>
              </a:r>
            </a:p>
          </p:txBody>
        </p:sp>
        <p:sp>
          <p:nvSpPr>
            <p:cNvPr id="79883" name="Text Box 8"/>
            <p:cNvSpPr txBox="1">
              <a:spLocks noChangeArrowheads="1"/>
            </p:cNvSpPr>
            <p:nvPr/>
          </p:nvSpPr>
          <p:spPr bwMode="auto">
            <a:xfrm>
              <a:off x="6442076" y="2488406"/>
              <a:ext cx="87692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methanol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+ water</a:t>
              </a:r>
            </a:p>
          </p:txBody>
        </p:sp>
      </p:grp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6838" y="274639"/>
            <a:ext cx="9876539" cy="523220"/>
          </a:xfrm>
        </p:spPr>
        <p:txBody>
          <a:bodyPr/>
          <a:lstStyle/>
          <a:p>
            <a:r>
              <a:rPr lang="en-US" altLang="nb-NO" sz="2800" dirty="0"/>
              <a:t>Distillation: expected active constraints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2718629" y="1063488"/>
            <a:ext cx="5166701" cy="5357759"/>
          </a:xfrm>
        </p:spPr>
        <p:txBody>
          <a:bodyPr>
            <a:noAutofit/>
          </a:bodyPr>
          <a:lstStyle/>
          <a:p>
            <a:pPr marL="381000" indent="-381000">
              <a:defRPr/>
            </a:pPr>
            <a:r>
              <a:rPr lang="en-US" altLang="nb-NO" sz="2000" b="1" dirty="0"/>
              <a:t>Both products (D, B) generally have purity specs</a:t>
            </a:r>
          </a:p>
          <a:p>
            <a:pPr marL="381000" indent="-381000">
              <a:defRPr/>
            </a:pPr>
            <a:r>
              <a:rPr lang="en-US" altLang="nb-NO" sz="2000" b="1" dirty="0"/>
              <a:t>Valuable product: Purity spec. always active</a:t>
            </a:r>
            <a:endParaRPr lang="en-US" altLang="nb-NO" sz="2000" dirty="0"/>
          </a:p>
          <a:p>
            <a:pPr marL="800100" lvl="1">
              <a:defRPr/>
            </a:pPr>
            <a:r>
              <a:rPr lang="en-US" altLang="nb-NO" sz="1600" dirty="0"/>
              <a:t>Reason: Amount of valuable product (D or B) should always be maximized</a:t>
            </a:r>
          </a:p>
          <a:p>
            <a:pPr lvl="2">
              <a:defRPr/>
            </a:pPr>
            <a:r>
              <a:rPr lang="en-US" altLang="nb-NO" sz="1400" dirty="0"/>
              <a:t>Avoid product “give-away” (“Sell water as methanol”)</a:t>
            </a:r>
          </a:p>
          <a:p>
            <a:pPr lvl="2">
              <a:defRPr/>
            </a:pPr>
            <a:r>
              <a:rPr lang="en-US" altLang="nb-NO" sz="1400" dirty="0"/>
              <a:t>Also saves energy</a:t>
            </a:r>
          </a:p>
          <a:p>
            <a:pPr marL="0" indent="0">
              <a:buNone/>
              <a:defRPr/>
            </a:pPr>
            <a:endParaRPr lang="en-US" altLang="nb-NO" sz="2800" dirty="0"/>
          </a:p>
          <a:p>
            <a:pPr marL="0" indent="0">
              <a:buNone/>
              <a:defRPr/>
            </a:pPr>
            <a:r>
              <a:rPr lang="en-US" altLang="nb-NO" sz="2000" b="1" dirty="0"/>
              <a:t>Control implications: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000" dirty="0"/>
              <a:t>ALWAYS </a:t>
            </a:r>
            <a:r>
              <a:rPr lang="en-US" altLang="nb-NO" sz="2000" dirty="0">
                <a:cs typeface="Arial" pitchFamily="34" charset="0"/>
              </a:rPr>
              <a:t>Control valuable product at spec. (active constraint)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000" dirty="0">
                <a:cs typeface="Arial" pitchFamily="34" charset="0"/>
              </a:rPr>
              <a:t>May overpurify (not control) cheap product</a:t>
            </a:r>
          </a:p>
          <a:p>
            <a:pPr marL="381000" indent="-381000">
              <a:defRPr/>
            </a:pPr>
            <a:endParaRPr lang="en-US" altLang="nb-NO" sz="20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523220"/>
          </a:xfrm>
        </p:spPr>
        <p:txBody>
          <a:bodyPr/>
          <a:lstStyle/>
          <a:p>
            <a:r>
              <a:rPr lang="en-US" altLang="nb-NO" sz="2800" dirty="0"/>
              <a:t>Operation of distillation columns in series</a:t>
            </a:r>
            <a:endParaRPr lang="en-US" altLang="nb-NO" sz="1800" dirty="0"/>
          </a:p>
        </p:txBody>
      </p:sp>
      <p:pic>
        <p:nvPicPr>
          <p:cNvPr id="8397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9" y="1932720"/>
            <a:ext cx="7407275" cy="3619622"/>
          </a:xfrm>
        </p:spPr>
      </p:pic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422931" y="6407151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 dirty="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 dirty="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2823756" y="5814375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Energy price: </a:t>
            </a:r>
            <a:r>
              <a:rPr lang="en-US" altLang="nb-NO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823756" y="5449522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F</a:t>
            </a:r>
            <a:r>
              <a:rPr lang="en-US" altLang="nb-NO" sz="1800" dirty="0">
                <a:latin typeface="Arial" panose="020B0604020202020204" pitchFamily="34" charset="0"/>
              </a:rPr>
              <a:t> F + </a:t>
            </a:r>
            <a:r>
              <a:rPr lang="en-US" altLang="nb-NO" sz="1800" dirty="0" err="1">
                <a:latin typeface="Arial" panose="020B0604020202020204" pitchFamily="34" charset="0"/>
              </a:rPr>
              <a:t>p</a:t>
            </a:r>
            <a:r>
              <a:rPr lang="en-US" altLang="nb-NO" sz="1800" baseline="-25000" dirty="0" err="1">
                <a:latin typeface="Arial" panose="020B0604020202020204" pitchFamily="34" charset="0"/>
              </a:rPr>
              <a:t>V</a:t>
            </a:r>
            <a:r>
              <a:rPr lang="en-US" altLang="nb-NO" sz="1800" dirty="0">
                <a:latin typeface="Arial" panose="020B0604020202020204" pitchFamily="34" charset="0"/>
              </a:rPr>
              <a:t>(V</a:t>
            </a:r>
            <a:r>
              <a:rPr lang="en-US" altLang="nb-NO" sz="1800" baseline="-25000" dirty="0">
                <a:latin typeface="Arial" panose="020B0604020202020204" pitchFamily="34" charset="0"/>
              </a:rPr>
              <a:t>1</a:t>
            </a:r>
            <a:r>
              <a:rPr lang="en-US" altLang="nb-NO" sz="1800" dirty="0">
                <a:latin typeface="Arial" panose="020B0604020202020204" pitchFamily="34" charset="0"/>
              </a:rPr>
              <a:t>+V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  <a:r>
              <a:rPr lang="en-US" altLang="nb-NO" sz="1800" dirty="0">
                <a:latin typeface="Arial" panose="020B0604020202020204" pitchFamily="34" charset="0"/>
              </a:rPr>
              <a:t>) 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D1</a:t>
            </a:r>
            <a:r>
              <a:rPr lang="en-US" altLang="nb-NO" sz="1800" dirty="0">
                <a:latin typeface="Arial" panose="020B0604020202020204" pitchFamily="34" charset="0"/>
              </a:rPr>
              <a:t>D</a:t>
            </a:r>
            <a:r>
              <a:rPr lang="en-US" altLang="nb-NO" sz="1800" baseline="-25000" dirty="0">
                <a:latin typeface="Arial" panose="020B0604020202020204" pitchFamily="34" charset="0"/>
              </a:rPr>
              <a:t>1 </a:t>
            </a:r>
            <a:r>
              <a:rPr lang="en-US" altLang="nb-NO" sz="1800" dirty="0">
                <a:latin typeface="Arial" panose="020B0604020202020204" pitchFamily="34" charset="0"/>
              </a:rPr>
              <a:t>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D2</a:t>
            </a:r>
            <a:r>
              <a:rPr lang="en-US" altLang="nb-NO" sz="1800" dirty="0">
                <a:latin typeface="Arial" panose="020B0604020202020204" pitchFamily="34" charset="0"/>
              </a:rPr>
              <a:t>D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  <a:r>
              <a:rPr lang="en-US" altLang="nb-NO" sz="1800" dirty="0">
                <a:latin typeface="Arial" panose="020B0604020202020204" pitchFamily="34" charset="0"/>
              </a:rPr>
              <a:t> 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B2</a:t>
            </a:r>
            <a:r>
              <a:rPr lang="en-US" altLang="nb-NO" sz="1800" dirty="0">
                <a:latin typeface="Arial" panose="020B0604020202020204" pitchFamily="34" charset="0"/>
              </a:rPr>
              <a:t>B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9405939" y="2803847"/>
            <a:ext cx="1262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2495163" y="3858999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4753685" y="4095143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3980" name="Text Box 10"/>
          <p:cNvSpPr txBox="1">
            <a:spLocks noChangeArrowheads="1"/>
          </p:cNvSpPr>
          <p:nvPr/>
        </p:nvSpPr>
        <p:spPr bwMode="auto">
          <a:xfrm>
            <a:off x="8510976" y="410347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3981" name="Text Box 11"/>
          <p:cNvSpPr txBox="1">
            <a:spLocks noChangeArrowheads="1"/>
          </p:cNvSpPr>
          <p:nvPr/>
        </p:nvSpPr>
        <p:spPr bwMode="auto">
          <a:xfrm>
            <a:off x="9407475" y="516873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2" name="Text Box 12"/>
          <p:cNvSpPr txBox="1">
            <a:spLocks noChangeArrowheads="1"/>
          </p:cNvSpPr>
          <p:nvPr/>
        </p:nvSpPr>
        <p:spPr bwMode="auto">
          <a:xfrm>
            <a:off x="2917437" y="2688213"/>
            <a:ext cx="901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3" name="Text Box 13"/>
          <p:cNvSpPr txBox="1">
            <a:spLocks noChangeArrowheads="1"/>
          </p:cNvSpPr>
          <p:nvPr/>
        </p:nvSpPr>
        <p:spPr bwMode="auto">
          <a:xfrm>
            <a:off x="8062912" y="2861651"/>
            <a:ext cx="887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4" name="Text Box 14"/>
          <p:cNvSpPr txBox="1">
            <a:spLocks noChangeArrowheads="1"/>
          </p:cNvSpPr>
          <p:nvPr/>
        </p:nvSpPr>
        <p:spPr bwMode="auto">
          <a:xfrm>
            <a:off x="5464969" y="2847976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5556251" y="6211809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9747250" y="1"/>
            <a:ext cx="920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QUIZ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91D7C-A3C9-4D37-8DCA-1CA1653B5533}"/>
              </a:ext>
            </a:extLst>
          </p:cNvPr>
          <p:cNvSpPr txBox="1"/>
          <p:nvPr/>
        </p:nvSpPr>
        <p:spPr>
          <a:xfrm>
            <a:off x="2719389" y="913171"/>
            <a:ext cx="740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b-NO" dirty="0"/>
              <a:t>With given feed and pressures (disturbances): 4 steady-state DOFs (e.g., L and V in each column)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523220"/>
          </a:xfrm>
        </p:spPr>
        <p:txBody>
          <a:bodyPr/>
          <a:lstStyle/>
          <a:p>
            <a:r>
              <a:rPr lang="en-US" altLang="nb-NO" sz="2800" dirty="0"/>
              <a:t>Operation of distillation columns in series</a:t>
            </a:r>
            <a:endParaRPr lang="en-US" altLang="nb-NO" sz="1800" dirty="0"/>
          </a:p>
        </p:txBody>
      </p:sp>
      <p:pic>
        <p:nvPicPr>
          <p:cNvPr id="8397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9" y="1932720"/>
            <a:ext cx="7407275" cy="3619622"/>
          </a:xfrm>
        </p:spPr>
      </p:pic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422931" y="6407151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 dirty="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 dirty="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2823756" y="5814375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Energy price: </a:t>
            </a:r>
            <a:r>
              <a:rPr lang="en-US" altLang="nb-NO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823756" y="5449522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F</a:t>
            </a:r>
            <a:r>
              <a:rPr lang="en-US" altLang="nb-NO" sz="1800" dirty="0">
                <a:latin typeface="Arial" panose="020B0604020202020204" pitchFamily="34" charset="0"/>
              </a:rPr>
              <a:t> F + </a:t>
            </a:r>
            <a:r>
              <a:rPr lang="en-US" altLang="nb-NO" sz="1800" dirty="0" err="1">
                <a:latin typeface="Arial" panose="020B0604020202020204" pitchFamily="34" charset="0"/>
              </a:rPr>
              <a:t>p</a:t>
            </a:r>
            <a:r>
              <a:rPr lang="en-US" altLang="nb-NO" sz="1800" baseline="-25000" dirty="0" err="1">
                <a:latin typeface="Arial" panose="020B0604020202020204" pitchFamily="34" charset="0"/>
              </a:rPr>
              <a:t>V</a:t>
            </a:r>
            <a:r>
              <a:rPr lang="en-US" altLang="nb-NO" sz="1800" dirty="0">
                <a:latin typeface="Arial" panose="020B0604020202020204" pitchFamily="34" charset="0"/>
              </a:rPr>
              <a:t>(V</a:t>
            </a:r>
            <a:r>
              <a:rPr lang="en-US" altLang="nb-NO" sz="1800" baseline="-25000" dirty="0">
                <a:latin typeface="Arial" panose="020B0604020202020204" pitchFamily="34" charset="0"/>
              </a:rPr>
              <a:t>1</a:t>
            </a:r>
            <a:r>
              <a:rPr lang="en-US" altLang="nb-NO" sz="1800" dirty="0">
                <a:latin typeface="Arial" panose="020B0604020202020204" pitchFamily="34" charset="0"/>
              </a:rPr>
              <a:t>+V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  <a:r>
              <a:rPr lang="en-US" altLang="nb-NO" sz="1800" dirty="0">
                <a:latin typeface="Arial" panose="020B0604020202020204" pitchFamily="34" charset="0"/>
              </a:rPr>
              <a:t>) 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D1</a:t>
            </a:r>
            <a:r>
              <a:rPr lang="en-US" altLang="nb-NO" sz="1800" dirty="0">
                <a:latin typeface="Arial" panose="020B0604020202020204" pitchFamily="34" charset="0"/>
              </a:rPr>
              <a:t>D</a:t>
            </a:r>
            <a:r>
              <a:rPr lang="en-US" altLang="nb-NO" sz="1800" baseline="-25000" dirty="0">
                <a:latin typeface="Arial" panose="020B0604020202020204" pitchFamily="34" charset="0"/>
              </a:rPr>
              <a:t>1 </a:t>
            </a:r>
            <a:r>
              <a:rPr lang="en-US" altLang="nb-NO" sz="1800" dirty="0">
                <a:latin typeface="Arial" panose="020B0604020202020204" pitchFamily="34" charset="0"/>
              </a:rPr>
              <a:t>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D2</a:t>
            </a:r>
            <a:r>
              <a:rPr lang="en-US" altLang="nb-NO" sz="1800" dirty="0">
                <a:latin typeface="Arial" panose="020B0604020202020204" pitchFamily="34" charset="0"/>
              </a:rPr>
              <a:t>D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  <a:r>
              <a:rPr lang="en-US" altLang="nb-NO" sz="1800" dirty="0">
                <a:latin typeface="Arial" panose="020B0604020202020204" pitchFamily="34" charset="0"/>
              </a:rPr>
              <a:t> – p</a:t>
            </a:r>
            <a:r>
              <a:rPr lang="en-US" altLang="nb-NO" sz="1800" baseline="-25000" dirty="0">
                <a:latin typeface="Arial" panose="020B0604020202020204" pitchFamily="34" charset="0"/>
              </a:rPr>
              <a:t>B2</a:t>
            </a:r>
            <a:r>
              <a:rPr lang="en-US" altLang="nb-NO" sz="1800" dirty="0">
                <a:latin typeface="Arial" panose="020B0604020202020204" pitchFamily="34" charset="0"/>
              </a:rPr>
              <a:t>B</a:t>
            </a:r>
            <a:r>
              <a:rPr lang="en-US" altLang="nb-NO" sz="180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9405939" y="2803847"/>
            <a:ext cx="1262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2495163" y="3858999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4753685" y="4095143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3980" name="Text Box 10"/>
          <p:cNvSpPr txBox="1">
            <a:spLocks noChangeArrowheads="1"/>
          </p:cNvSpPr>
          <p:nvPr/>
        </p:nvSpPr>
        <p:spPr bwMode="auto">
          <a:xfrm>
            <a:off x="8510976" y="410347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3982" name="Text Box 12"/>
          <p:cNvSpPr txBox="1">
            <a:spLocks noChangeArrowheads="1"/>
          </p:cNvSpPr>
          <p:nvPr/>
        </p:nvSpPr>
        <p:spPr bwMode="auto">
          <a:xfrm>
            <a:off x="2917437" y="2688213"/>
            <a:ext cx="901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3" name="Text Box 13"/>
          <p:cNvSpPr txBox="1">
            <a:spLocks noChangeArrowheads="1"/>
          </p:cNvSpPr>
          <p:nvPr/>
        </p:nvSpPr>
        <p:spPr bwMode="auto">
          <a:xfrm>
            <a:off x="8062912" y="2861651"/>
            <a:ext cx="887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4" name="Text Box 14"/>
          <p:cNvSpPr txBox="1">
            <a:spLocks noChangeArrowheads="1"/>
          </p:cNvSpPr>
          <p:nvPr/>
        </p:nvSpPr>
        <p:spPr bwMode="auto">
          <a:xfrm>
            <a:off x="5464969" y="2847976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5549849" y="6211809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8495610" y="0"/>
            <a:ext cx="217239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SOLUTION QUIZ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91D7C-A3C9-4D37-8DCA-1CA1653B5533}"/>
              </a:ext>
            </a:extLst>
          </p:cNvPr>
          <p:cNvSpPr txBox="1"/>
          <p:nvPr/>
        </p:nvSpPr>
        <p:spPr>
          <a:xfrm>
            <a:off x="2719389" y="913171"/>
            <a:ext cx="740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b-NO" dirty="0"/>
              <a:t>With given feed and pressures (disturbances): 4 steady-state DOFs (e.g., L and V in each column)</a:t>
            </a:r>
            <a:endParaRPr lang="en-US" dirty="0"/>
          </a:p>
        </p:txBody>
      </p:sp>
      <p:grpSp>
        <p:nvGrpSpPr>
          <p:cNvPr id="19" name="Group 27">
            <a:extLst>
              <a:ext uri="{FF2B5EF4-FFF2-40B4-BE49-F238E27FC236}">
                <a16:creationId xmlns:a16="http://schemas.microsoft.com/office/drawing/2014/main" id="{2182708F-D866-464F-8188-CF2623653355}"/>
              </a:ext>
            </a:extLst>
          </p:cNvPr>
          <p:cNvGrpSpPr>
            <a:grpSpLocks/>
          </p:cNvGrpSpPr>
          <p:nvPr/>
        </p:nvGrpSpPr>
        <p:grpSpPr bwMode="auto">
          <a:xfrm>
            <a:off x="5002098" y="2946988"/>
            <a:ext cx="4451350" cy="1041400"/>
            <a:chOff x="2245" y="1776"/>
            <a:chExt cx="2804" cy="656"/>
          </a:xfrm>
        </p:grpSpPr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95D71FB2-1B29-429D-966C-1AA34A05C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855"/>
              <a:ext cx="280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 1.                                         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latin typeface="Arial" panose="020B0604020202020204" pitchFamily="34" charset="0"/>
                </a:rPr>
                <a:t>B</a:t>
              </a:r>
              <a:r>
                <a:rPr lang="en-US" altLang="nb-NO" sz="1800" dirty="0">
                  <a:latin typeface="Arial" panose="020B0604020202020204" pitchFamily="34" charset="0"/>
                </a:rPr>
                <a:t> = 95% 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Spec. valuable product (B): </a:t>
              </a:r>
              <a:r>
                <a:rPr lang="en-US" altLang="nb-NO" sz="1800" u="sng" dirty="0">
                  <a:latin typeface="Arial" panose="020B0604020202020204" pitchFamily="34" charset="0"/>
                </a:rPr>
                <a:t>Always</a:t>
              </a:r>
              <a:r>
                <a:rPr lang="en-US" altLang="nb-NO" sz="1800" dirty="0">
                  <a:latin typeface="Arial" panose="020B0604020202020204" pitchFamily="34" charset="0"/>
                </a:rPr>
                <a:t>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Why? “Avoid product give-away”</a:t>
              </a: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28FD619C-83B3-4E78-A7F5-3A7DD84D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4" y="1776"/>
              <a:ext cx="355" cy="1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1C3246F9-60E9-4B4E-826A-5E89D216426C}"/>
              </a:ext>
            </a:extLst>
          </p:cNvPr>
          <p:cNvGrpSpPr>
            <a:grpSpLocks/>
          </p:cNvGrpSpPr>
          <p:nvPr/>
        </p:nvGrpSpPr>
        <p:grpSpPr bwMode="auto">
          <a:xfrm>
            <a:off x="4700394" y="4276501"/>
            <a:ext cx="4530725" cy="1147763"/>
            <a:chOff x="1837" y="2785"/>
            <a:chExt cx="2854" cy="723"/>
          </a:xfrm>
        </p:grpSpPr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2AC48410-9DA4-45E0-B058-50AC17FC9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2931"/>
              <a:ext cx="285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2. Cheap energy: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1</a:t>
              </a:r>
              <a:r>
                <a:rPr lang="en-US" altLang="nb-NO" sz="1800" dirty="0">
                  <a:latin typeface="Arial" panose="020B0604020202020204" pitchFamily="34" charset="0"/>
                </a:rPr>
                <a:t>=4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/s,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2</a:t>
              </a:r>
              <a:r>
                <a:rPr lang="en-US" altLang="nb-NO" sz="1800" dirty="0">
                  <a:latin typeface="Arial" panose="020B0604020202020204" pitchFamily="34" charset="0"/>
                </a:rPr>
                <a:t>=2.4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Max. column capacity constraints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Why?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Overpurify</a:t>
              </a:r>
              <a:r>
                <a:rPr lang="en-US" altLang="nb-NO" sz="1800" dirty="0">
                  <a:latin typeface="Arial" panose="020B0604020202020204" pitchFamily="34" charset="0"/>
                </a:rPr>
                <a:t> A &amp; C to recover more B</a:t>
              </a: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54A64B82-7B56-4D44-863F-F3E82433A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2785"/>
              <a:ext cx="460" cy="14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727F693B-653C-40A0-8F8E-EB1517717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785"/>
              <a:ext cx="202" cy="19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Text Box 11">
            <a:extLst>
              <a:ext uri="{FF2B5EF4-FFF2-40B4-BE49-F238E27FC236}">
                <a16:creationId xmlns:a16="http://schemas.microsoft.com/office/drawing/2014/main" id="{027D9A9A-7018-4A50-96CB-CC9010E3C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475" y="516873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</p:spTree>
    <p:extLst>
      <p:ext uri="{BB962C8B-B14F-4D97-AF65-F5344CB8AC3E}">
        <p14:creationId xmlns:p14="http://schemas.microsoft.com/office/powerpoint/2010/main" val="1830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sz="2800" dirty="0"/>
              <a:t>Control of distillation columns in series</a:t>
            </a:r>
            <a:br>
              <a:rPr lang="en-US" altLang="nb-NO" sz="2800" dirty="0"/>
            </a:br>
            <a:endParaRPr lang="en-US" altLang="nb-NO" sz="1800" dirty="0"/>
          </a:p>
        </p:txBody>
      </p:sp>
      <p:pic>
        <p:nvPicPr>
          <p:cNvPr id="880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9" y="1932720"/>
            <a:ext cx="7407275" cy="3619622"/>
          </a:xfrm>
        </p:spPr>
      </p:pic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2867025" y="3245644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5941659" y="2265023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6" name="Freeform 10"/>
          <p:cNvSpPr>
            <a:spLocks/>
          </p:cNvSpPr>
          <p:nvPr/>
        </p:nvSpPr>
        <p:spPr bwMode="auto">
          <a:xfrm>
            <a:off x="5220934" y="2389528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81" name="Group 23"/>
          <p:cNvGrpSpPr>
            <a:grpSpLocks/>
          </p:cNvGrpSpPr>
          <p:nvPr/>
        </p:nvGrpSpPr>
        <p:grpSpPr bwMode="auto">
          <a:xfrm>
            <a:off x="6056179" y="2758192"/>
            <a:ext cx="180181" cy="143669"/>
            <a:chOff x="1610" y="3748"/>
            <a:chExt cx="363" cy="226"/>
          </a:xfrm>
        </p:grpSpPr>
        <p:sp>
          <p:nvSpPr>
            <p:cNvPr id="88138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9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0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1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107" name="Text Box 81"/>
          <p:cNvSpPr txBox="1">
            <a:spLocks noChangeArrowheads="1"/>
          </p:cNvSpPr>
          <p:nvPr/>
        </p:nvSpPr>
        <p:spPr bwMode="auto">
          <a:xfrm>
            <a:off x="5384800" y="5942012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QUIZ. Assume low energy prices (</a:t>
            </a:r>
            <a:r>
              <a:rPr lang="en-US" altLang="nb-NO" sz="1800" dirty="0" err="1">
                <a:latin typeface="Arial" panose="020B0604020202020204" pitchFamily="34" charset="0"/>
              </a:rPr>
              <a:t>p</a:t>
            </a:r>
            <a:r>
              <a:rPr lang="en-US" altLang="nb-NO" sz="1800" baseline="-25000" dirty="0" err="1">
                <a:latin typeface="Arial" panose="020B0604020202020204" pitchFamily="34" charset="0"/>
              </a:rPr>
              <a:t>V</a:t>
            </a:r>
            <a:r>
              <a:rPr lang="en-US" altLang="nb-NO" sz="1800" dirty="0">
                <a:latin typeface="Arial" panose="020B0604020202020204" pitchFamily="34" charset="0"/>
              </a:rPr>
              <a:t>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HINT: CONTROL ACTIVE CONSTRAINTS</a:t>
            </a: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88108" name="Text Box 82"/>
          <p:cNvSpPr txBox="1">
            <a:spLocks noChangeArrowheads="1"/>
          </p:cNvSpPr>
          <p:nvPr/>
        </p:nvSpPr>
        <p:spPr bwMode="auto">
          <a:xfrm>
            <a:off x="2443957" y="6503459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 dirty="0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86" name="Text Box 16">
            <a:extLst>
              <a:ext uri="{FF2B5EF4-FFF2-40B4-BE49-F238E27FC236}">
                <a16:creationId xmlns:a16="http://schemas.microsoft.com/office/drawing/2014/main" id="{E740ED80-63D8-4379-9927-42695F6E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542" y="0"/>
            <a:ext cx="92845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QUIZ 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9695ED-87E8-4CBC-B19F-D7A8B51177EB}"/>
              </a:ext>
            </a:extLst>
          </p:cNvPr>
          <p:cNvCxnSpPr>
            <a:cxnSpLocks/>
            <a:stCxn id="88071" idx="4"/>
          </p:cNvCxnSpPr>
          <p:nvPr/>
        </p:nvCxnSpPr>
        <p:spPr>
          <a:xfrm>
            <a:off x="6146269" y="2656227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36CCC6F-FC5E-4728-AB4F-2E605AC2C91F}"/>
              </a:ext>
            </a:extLst>
          </p:cNvPr>
          <p:cNvCxnSpPr>
            <a:cxnSpLocks/>
            <a:endCxn id="88071" idx="2"/>
          </p:cNvCxnSpPr>
          <p:nvPr/>
        </p:nvCxnSpPr>
        <p:spPr>
          <a:xfrm>
            <a:off x="5570185" y="2460625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5">
            <a:extLst>
              <a:ext uri="{FF2B5EF4-FFF2-40B4-BE49-F238E27FC236}">
                <a16:creationId xmlns:a16="http://schemas.microsoft.com/office/drawing/2014/main" id="{5D0DB209-E502-4DAA-AA0C-48261232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72" y="2213142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06" name="Freeform 10">
            <a:extLst>
              <a:ext uri="{FF2B5EF4-FFF2-40B4-BE49-F238E27FC236}">
                <a16:creationId xmlns:a16="http://schemas.microsoft.com/office/drawing/2014/main" id="{ACD659F8-DE30-4CA5-A50C-DBF18215819F}"/>
              </a:ext>
            </a:extLst>
          </p:cNvPr>
          <p:cNvSpPr>
            <a:spLocks/>
          </p:cNvSpPr>
          <p:nvPr/>
        </p:nvSpPr>
        <p:spPr bwMode="auto">
          <a:xfrm>
            <a:off x="8894747" y="2337647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oup 23">
            <a:extLst>
              <a:ext uri="{FF2B5EF4-FFF2-40B4-BE49-F238E27FC236}">
                <a16:creationId xmlns:a16="http://schemas.microsoft.com/office/drawing/2014/main" id="{51ADEE80-545F-42B2-8410-52314E00B769}"/>
              </a:ext>
            </a:extLst>
          </p:cNvPr>
          <p:cNvGrpSpPr>
            <a:grpSpLocks/>
          </p:cNvGrpSpPr>
          <p:nvPr/>
        </p:nvGrpSpPr>
        <p:grpSpPr bwMode="auto">
          <a:xfrm>
            <a:off x="9729992" y="2706311"/>
            <a:ext cx="180181" cy="143669"/>
            <a:chOff x="1610" y="3748"/>
            <a:chExt cx="363" cy="226"/>
          </a:xfrm>
        </p:grpSpPr>
        <p:sp>
          <p:nvSpPr>
            <p:cNvPr id="108" name="Line 24">
              <a:extLst>
                <a:ext uri="{FF2B5EF4-FFF2-40B4-BE49-F238E27FC236}">
                  <a16:creationId xmlns:a16="http://schemas.microsoft.com/office/drawing/2014/main" id="{25DD40CD-047C-4594-8F32-ABD68CB69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25">
              <a:extLst>
                <a:ext uri="{FF2B5EF4-FFF2-40B4-BE49-F238E27FC236}">
                  <a16:creationId xmlns:a16="http://schemas.microsoft.com/office/drawing/2014/main" id="{08B79B95-0B3C-45E0-8391-E59A2850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26">
              <a:extLst>
                <a:ext uri="{FF2B5EF4-FFF2-40B4-BE49-F238E27FC236}">
                  <a16:creationId xmlns:a16="http://schemas.microsoft.com/office/drawing/2014/main" id="{326CC4D6-E025-4994-B3D8-EE3125AB5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27">
              <a:extLst>
                <a:ext uri="{FF2B5EF4-FFF2-40B4-BE49-F238E27FC236}">
                  <a16:creationId xmlns:a16="http://schemas.microsoft.com/office/drawing/2014/main" id="{D2648718-666C-40DA-81AC-6D569E65F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CF1A4EA-AF0A-4367-933F-0E32BA4D7872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9820082" y="2604346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59B3B41-0723-4408-BE0E-890E9359B81C}"/>
              </a:ext>
            </a:extLst>
          </p:cNvPr>
          <p:cNvCxnSpPr>
            <a:cxnSpLocks/>
            <a:endCxn id="105" idx="2"/>
          </p:cNvCxnSpPr>
          <p:nvPr/>
        </p:nvCxnSpPr>
        <p:spPr>
          <a:xfrm>
            <a:off x="9243998" y="2408744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9" name="Group 23">
            <a:extLst>
              <a:ext uri="{FF2B5EF4-FFF2-40B4-BE49-F238E27FC236}">
                <a16:creationId xmlns:a16="http://schemas.microsoft.com/office/drawing/2014/main" id="{E947A280-CB8B-4317-83AC-ADAF689B0EE5}"/>
              </a:ext>
            </a:extLst>
          </p:cNvPr>
          <p:cNvGrpSpPr>
            <a:grpSpLocks/>
          </p:cNvGrpSpPr>
          <p:nvPr/>
        </p:nvGrpSpPr>
        <p:grpSpPr bwMode="auto">
          <a:xfrm>
            <a:off x="4710510" y="2758191"/>
            <a:ext cx="180181" cy="143669"/>
            <a:chOff x="1610" y="3748"/>
            <a:chExt cx="363" cy="226"/>
          </a:xfrm>
        </p:grpSpPr>
        <p:sp>
          <p:nvSpPr>
            <p:cNvPr id="120" name="Line 24">
              <a:extLst>
                <a:ext uri="{FF2B5EF4-FFF2-40B4-BE49-F238E27FC236}">
                  <a16:creationId xmlns:a16="http://schemas.microsoft.com/office/drawing/2014/main" id="{1B0314AC-CEA1-4C22-9669-71CA6FFF5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EC5946EA-6B92-4E6A-8F8F-CC55FA658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D755642D-B0A2-4938-93EE-2431EE9FB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AFB3C469-6632-4A43-893E-F88F1D458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896D35-8C35-46FC-96D7-E9C4270788DC}"/>
              </a:ext>
            </a:extLst>
          </p:cNvPr>
          <p:cNvCxnSpPr>
            <a:cxnSpLocks/>
          </p:cNvCxnSpPr>
          <p:nvPr/>
        </p:nvCxnSpPr>
        <p:spPr>
          <a:xfrm flipV="1">
            <a:off x="5726738" y="1517516"/>
            <a:ext cx="0" cy="82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1F2C460-F530-460D-A302-E6DE8A1890A8}"/>
              </a:ext>
            </a:extLst>
          </p:cNvPr>
          <p:cNvCxnSpPr>
            <a:cxnSpLocks/>
          </p:cNvCxnSpPr>
          <p:nvPr/>
        </p:nvCxnSpPr>
        <p:spPr>
          <a:xfrm flipH="1" flipV="1">
            <a:off x="9400551" y="1517515"/>
            <a:ext cx="1" cy="76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DF94AE14-8930-49AF-B647-0633AE38FF0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10461" y="1768870"/>
            <a:ext cx="180181" cy="143669"/>
            <a:chOff x="1610" y="3748"/>
            <a:chExt cx="363" cy="226"/>
          </a:xfrm>
        </p:grpSpPr>
        <p:sp>
          <p:nvSpPr>
            <p:cNvPr id="130" name="Line 24">
              <a:extLst>
                <a:ext uri="{FF2B5EF4-FFF2-40B4-BE49-F238E27FC236}">
                  <a16:creationId xmlns:a16="http://schemas.microsoft.com/office/drawing/2014/main" id="{8CBECD40-052E-4973-A060-FD4541C7F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Line 25">
              <a:extLst>
                <a:ext uri="{FF2B5EF4-FFF2-40B4-BE49-F238E27FC236}">
                  <a16:creationId xmlns:a16="http://schemas.microsoft.com/office/drawing/2014/main" id="{544B1A26-2AE5-47DF-A169-7EFC73305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26">
              <a:extLst>
                <a:ext uri="{FF2B5EF4-FFF2-40B4-BE49-F238E27FC236}">
                  <a16:creationId xmlns:a16="http://schemas.microsoft.com/office/drawing/2014/main" id="{97E0997B-20AF-4263-9C94-38E7E2ED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27">
              <a:extLst>
                <a:ext uri="{FF2B5EF4-FFF2-40B4-BE49-F238E27FC236}">
                  <a16:creationId xmlns:a16="http://schemas.microsoft.com/office/drawing/2014/main" id="{16E5B365-4FB3-432C-A634-B35353589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4" name="Group 23">
            <a:extLst>
              <a:ext uri="{FF2B5EF4-FFF2-40B4-BE49-F238E27FC236}">
                <a16:creationId xmlns:a16="http://schemas.microsoft.com/office/drawing/2014/main" id="{43EA9F45-227A-426F-8E84-36973E0D47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636648" y="1770796"/>
            <a:ext cx="180181" cy="143669"/>
            <a:chOff x="1610" y="3748"/>
            <a:chExt cx="363" cy="226"/>
          </a:xfrm>
        </p:grpSpPr>
        <p:sp>
          <p:nvSpPr>
            <p:cNvPr id="135" name="Line 24">
              <a:extLst>
                <a:ext uri="{FF2B5EF4-FFF2-40B4-BE49-F238E27FC236}">
                  <a16:creationId xmlns:a16="http://schemas.microsoft.com/office/drawing/2014/main" id="{EA4DE0A6-DF64-4264-BE22-719952272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25">
              <a:extLst>
                <a:ext uri="{FF2B5EF4-FFF2-40B4-BE49-F238E27FC236}">
                  <a16:creationId xmlns:a16="http://schemas.microsoft.com/office/drawing/2014/main" id="{C212A5B1-108C-45E1-A563-0FB45EBBE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26">
              <a:extLst>
                <a:ext uri="{FF2B5EF4-FFF2-40B4-BE49-F238E27FC236}">
                  <a16:creationId xmlns:a16="http://schemas.microsoft.com/office/drawing/2014/main" id="{D97E7C99-2323-419B-AF60-06D777A0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27">
              <a:extLst>
                <a:ext uri="{FF2B5EF4-FFF2-40B4-BE49-F238E27FC236}">
                  <a16:creationId xmlns:a16="http://schemas.microsoft.com/office/drawing/2014/main" id="{8B145E64-1FA3-4441-8CBE-9B4106C9F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Oval 5">
            <a:extLst>
              <a:ext uri="{FF2B5EF4-FFF2-40B4-BE49-F238E27FC236}">
                <a16:creationId xmlns:a16="http://schemas.microsoft.com/office/drawing/2014/main" id="{0CBB72D1-2E50-46A2-9B51-9B3CE4B6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388" y="1646065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43" name="Oval 5">
            <a:extLst>
              <a:ext uri="{FF2B5EF4-FFF2-40B4-BE49-F238E27FC236}">
                <a16:creationId xmlns:a16="http://schemas.microsoft.com/office/drawing/2014/main" id="{1BFFE5B3-70E0-4E47-A789-C97456D9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199" y="1641301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63E650-A5DC-473A-9233-797D7953B6E9}"/>
              </a:ext>
            </a:extLst>
          </p:cNvPr>
          <p:cNvCxnSpPr>
            <a:stCxn id="142" idx="6"/>
            <a:endCxn id="137" idx="1"/>
          </p:cNvCxnSpPr>
          <p:nvPr/>
        </p:nvCxnSpPr>
        <p:spPr>
          <a:xfrm>
            <a:off x="4022609" y="1841667"/>
            <a:ext cx="1703741" cy="6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971C4B7-F793-48F4-A9D7-32ECAE01CC54}"/>
              </a:ext>
            </a:extLst>
          </p:cNvPr>
          <p:cNvCxnSpPr>
            <a:cxnSpLocks/>
            <a:stCxn id="143" idx="6"/>
          </p:cNvCxnSpPr>
          <p:nvPr/>
        </p:nvCxnSpPr>
        <p:spPr>
          <a:xfrm flipV="1">
            <a:off x="7696420" y="1836185"/>
            <a:ext cx="1703741" cy="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D9BF66-A66D-4545-A6AE-6AD42BA85B52}"/>
              </a:ext>
            </a:extLst>
          </p:cNvPr>
          <p:cNvCxnSpPr>
            <a:cxnSpLocks/>
          </p:cNvCxnSpPr>
          <p:nvPr/>
        </p:nvCxnSpPr>
        <p:spPr>
          <a:xfrm flipV="1">
            <a:off x="3817998" y="2032507"/>
            <a:ext cx="0" cy="658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78DD881-C86B-4C65-BFC9-AAD09EEA22E6}"/>
              </a:ext>
            </a:extLst>
          </p:cNvPr>
          <p:cNvCxnSpPr>
            <a:cxnSpLocks/>
            <a:endCxn id="143" idx="4"/>
          </p:cNvCxnSpPr>
          <p:nvPr/>
        </p:nvCxnSpPr>
        <p:spPr>
          <a:xfrm flipV="1">
            <a:off x="7491809" y="2032505"/>
            <a:ext cx="0" cy="623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4" name="Group 23">
            <a:extLst>
              <a:ext uri="{FF2B5EF4-FFF2-40B4-BE49-F238E27FC236}">
                <a16:creationId xmlns:a16="http://schemas.microsoft.com/office/drawing/2014/main" id="{FA499817-A636-458A-993B-B99108E50636}"/>
              </a:ext>
            </a:extLst>
          </p:cNvPr>
          <p:cNvGrpSpPr>
            <a:grpSpLocks/>
          </p:cNvGrpSpPr>
          <p:nvPr/>
        </p:nvGrpSpPr>
        <p:grpSpPr bwMode="auto">
          <a:xfrm>
            <a:off x="8672910" y="2706311"/>
            <a:ext cx="180181" cy="143669"/>
            <a:chOff x="1610" y="3748"/>
            <a:chExt cx="363" cy="226"/>
          </a:xfrm>
        </p:grpSpPr>
        <p:sp>
          <p:nvSpPr>
            <p:cNvPr id="155" name="Line 24">
              <a:extLst>
                <a:ext uri="{FF2B5EF4-FFF2-40B4-BE49-F238E27FC236}">
                  <a16:creationId xmlns:a16="http://schemas.microsoft.com/office/drawing/2014/main" id="{8241C4FC-37F6-430E-A8A4-27224F146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Line 25">
              <a:extLst>
                <a:ext uri="{FF2B5EF4-FFF2-40B4-BE49-F238E27FC236}">
                  <a16:creationId xmlns:a16="http://schemas.microsoft.com/office/drawing/2014/main" id="{FE7D5232-1958-4DEF-A416-6B70FA3F0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Line 26">
              <a:extLst>
                <a:ext uri="{FF2B5EF4-FFF2-40B4-BE49-F238E27FC236}">
                  <a16:creationId xmlns:a16="http://schemas.microsoft.com/office/drawing/2014/main" id="{4FF24DB5-173B-4BCC-A790-3287472EF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Line 27">
              <a:extLst>
                <a:ext uri="{FF2B5EF4-FFF2-40B4-BE49-F238E27FC236}">
                  <a16:creationId xmlns:a16="http://schemas.microsoft.com/office/drawing/2014/main" id="{C165D523-51B4-46BD-A220-F8A326FB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" name="Oval 5">
            <a:extLst>
              <a:ext uri="{FF2B5EF4-FFF2-40B4-BE49-F238E27FC236}">
                <a16:creationId xmlns:a16="http://schemas.microsoft.com/office/drawing/2014/main" id="{7C4DC1DB-8462-45C7-8009-BEFDA558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4" y="4803214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60" name="Freeform 10">
            <a:extLst>
              <a:ext uri="{FF2B5EF4-FFF2-40B4-BE49-F238E27FC236}">
                <a16:creationId xmlns:a16="http://schemas.microsoft.com/office/drawing/2014/main" id="{1C087492-723E-41F4-BB14-E01711315A8B}"/>
              </a:ext>
            </a:extLst>
          </p:cNvPr>
          <p:cNvSpPr>
            <a:spLocks/>
          </p:cNvSpPr>
          <p:nvPr/>
        </p:nvSpPr>
        <p:spPr bwMode="auto">
          <a:xfrm>
            <a:off x="4819659" y="4927719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1" name="Group 23">
            <a:extLst>
              <a:ext uri="{FF2B5EF4-FFF2-40B4-BE49-F238E27FC236}">
                <a16:creationId xmlns:a16="http://schemas.microsoft.com/office/drawing/2014/main" id="{30552B6A-FF41-42E2-A708-E61F03CB212F}"/>
              </a:ext>
            </a:extLst>
          </p:cNvPr>
          <p:cNvGrpSpPr>
            <a:grpSpLocks/>
          </p:cNvGrpSpPr>
          <p:nvPr/>
        </p:nvGrpSpPr>
        <p:grpSpPr bwMode="auto">
          <a:xfrm>
            <a:off x="5654904" y="5296383"/>
            <a:ext cx="180181" cy="143669"/>
            <a:chOff x="1610" y="3748"/>
            <a:chExt cx="363" cy="226"/>
          </a:xfrm>
        </p:grpSpPr>
        <p:sp>
          <p:nvSpPr>
            <p:cNvPr id="162" name="Line 24">
              <a:extLst>
                <a:ext uri="{FF2B5EF4-FFF2-40B4-BE49-F238E27FC236}">
                  <a16:creationId xmlns:a16="http://schemas.microsoft.com/office/drawing/2014/main" id="{0EB2B80F-484B-45B4-B8BF-7E7DD1B24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25">
              <a:extLst>
                <a:ext uri="{FF2B5EF4-FFF2-40B4-BE49-F238E27FC236}">
                  <a16:creationId xmlns:a16="http://schemas.microsoft.com/office/drawing/2014/main" id="{4541DE47-0E00-4CC3-B575-6D72B760E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Line 26">
              <a:extLst>
                <a:ext uri="{FF2B5EF4-FFF2-40B4-BE49-F238E27FC236}">
                  <a16:creationId xmlns:a16="http://schemas.microsoft.com/office/drawing/2014/main" id="{5C5FE8DA-7EEE-4934-80C8-EF15E04A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Line 27">
              <a:extLst>
                <a:ext uri="{FF2B5EF4-FFF2-40B4-BE49-F238E27FC236}">
                  <a16:creationId xmlns:a16="http://schemas.microsoft.com/office/drawing/2014/main" id="{6A1A0617-3E5A-474B-B405-35CFFE744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9372DB2-2D83-4712-8A17-FF830D8B3B25}"/>
              </a:ext>
            </a:extLst>
          </p:cNvPr>
          <p:cNvCxnSpPr>
            <a:cxnSpLocks/>
            <a:stCxn id="159" idx="4"/>
          </p:cNvCxnSpPr>
          <p:nvPr/>
        </p:nvCxnSpPr>
        <p:spPr>
          <a:xfrm>
            <a:off x="5744994" y="5194418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536C346-1533-442C-B1FA-3EC81B63D4DC}"/>
              </a:ext>
            </a:extLst>
          </p:cNvPr>
          <p:cNvCxnSpPr>
            <a:cxnSpLocks/>
            <a:endCxn id="159" idx="2"/>
          </p:cNvCxnSpPr>
          <p:nvPr/>
        </p:nvCxnSpPr>
        <p:spPr>
          <a:xfrm>
            <a:off x="5168910" y="4998816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Oval 5">
            <a:extLst>
              <a:ext uri="{FF2B5EF4-FFF2-40B4-BE49-F238E27FC236}">
                <a16:creationId xmlns:a16="http://schemas.microsoft.com/office/drawing/2014/main" id="{94AD1E9D-BF19-4BA6-AEDE-33884C35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829" y="4747502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69" name="Freeform 10">
            <a:extLst>
              <a:ext uri="{FF2B5EF4-FFF2-40B4-BE49-F238E27FC236}">
                <a16:creationId xmlns:a16="http://schemas.microsoft.com/office/drawing/2014/main" id="{D5F46F79-756A-4C4F-834E-480B23312583}"/>
              </a:ext>
            </a:extLst>
          </p:cNvPr>
          <p:cNvSpPr>
            <a:spLocks/>
          </p:cNvSpPr>
          <p:nvPr/>
        </p:nvSpPr>
        <p:spPr bwMode="auto">
          <a:xfrm>
            <a:off x="8500930" y="4872007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0" name="Group 23">
            <a:extLst>
              <a:ext uri="{FF2B5EF4-FFF2-40B4-BE49-F238E27FC236}">
                <a16:creationId xmlns:a16="http://schemas.microsoft.com/office/drawing/2014/main" id="{089BC82E-4BCE-4AF7-8A8E-158A6FE07B78}"/>
              </a:ext>
            </a:extLst>
          </p:cNvPr>
          <p:cNvGrpSpPr>
            <a:grpSpLocks/>
          </p:cNvGrpSpPr>
          <p:nvPr/>
        </p:nvGrpSpPr>
        <p:grpSpPr bwMode="auto">
          <a:xfrm>
            <a:off x="9151349" y="5240671"/>
            <a:ext cx="180181" cy="143669"/>
            <a:chOff x="1610" y="3748"/>
            <a:chExt cx="363" cy="226"/>
          </a:xfrm>
        </p:grpSpPr>
        <p:sp>
          <p:nvSpPr>
            <p:cNvPr id="171" name="Line 24">
              <a:extLst>
                <a:ext uri="{FF2B5EF4-FFF2-40B4-BE49-F238E27FC236}">
                  <a16:creationId xmlns:a16="http://schemas.microsoft.com/office/drawing/2014/main" id="{0E8A04C0-7117-4E6D-8777-BFEEC7ABB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CE0FA784-998E-4B8D-973D-90FAC7984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A44E136E-80F8-4582-AE26-AC901C052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523708DE-95C8-4F3B-9D4F-4DF79ED72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BE69AEA-D14E-44C0-B007-D2CDEF1998A4}"/>
              </a:ext>
            </a:extLst>
          </p:cNvPr>
          <p:cNvCxnSpPr>
            <a:cxnSpLocks/>
            <a:stCxn id="168" idx="4"/>
          </p:cNvCxnSpPr>
          <p:nvPr/>
        </p:nvCxnSpPr>
        <p:spPr>
          <a:xfrm>
            <a:off x="9241439" y="5138706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4D67FA3-9238-4CB5-A37D-672A6899A519}"/>
              </a:ext>
            </a:extLst>
          </p:cNvPr>
          <p:cNvCxnSpPr>
            <a:cxnSpLocks/>
            <a:endCxn id="168" idx="2"/>
          </p:cNvCxnSpPr>
          <p:nvPr/>
        </p:nvCxnSpPr>
        <p:spPr>
          <a:xfrm flipV="1">
            <a:off x="8850181" y="4943105"/>
            <a:ext cx="186649" cy="1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8" name="Group 23">
            <a:extLst>
              <a:ext uri="{FF2B5EF4-FFF2-40B4-BE49-F238E27FC236}">
                <a16:creationId xmlns:a16="http://schemas.microsoft.com/office/drawing/2014/main" id="{F0833C46-9817-4DE5-8ECA-33A495F42BE2}"/>
              </a:ext>
            </a:extLst>
          </p:cNvPr>
          <p:cNvGrpSpPr>
            <a:grpSpLocks/>
          </p:cNvGrpSpPr>
          <p:nvPr/>
        </p:nvGrpSpPr>
        <p:grpSpPr bwMode="auto">
          <a:xfrm>
            <a:off x="4649003" y="4366595"/>
            <a:ext cx="180181" cy="143669"/>
            <a:chOff x="1610" y="3748"/>
            <a:chExt cx="363" cy="226"/>
          </a:xfrm>
        </p:grpSpPr>
        <p:sp>
          <p:nvSpPr>
            <p:cNvPr id="179" name="Line 24">
              <a:extLst>
                <a:ext uri="{FF2B5EF4-FFF2-40B4-BE49-F238E27FC236}">
                  <a16:creationId xmlns:a16="http://schemas.microsoft.com/office/drawing/2014/main" id="{7FAA45E2-5FD0-40D6-990A-13EA3887E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Line 25">
              <a:extLst>
                <a:ext uri="{FF2B5EF4-FFF2-40B4-BE49-F238E27FC236}">
                  <a16:creationId xmlns:a16="http://schemas.microsoft.com/office/drawing/2014/main" id="{E7D609A1-5062-460A-B85E-CC7B4EAC5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Line 26">
              <a:extLst>
                <a:ext uri="{FF2B5EF4-FFF2-40B4-BE49-F238E27FC236}">
                  <a16:creationId xmlns:a16="http://schemas.microsoft.com/office/drawing/2014/main" id="{608C9241-4141-48CF-8462-EEBD13C00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27">
              <a:extLst>
                <a:ext uri="{FF2B5EF4-FFF2-40B4-BE49-F238E27FC236}">
                  <a16:creationId xmlns:a16="http://schemas.microsoft.com/office/drawing/2014/main" id="{997F1CF5-9108-4BD9-9530-E6C8EFEB5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" name="Group 23">
            <a:extLst>
              <a:ext uri="{FF2B5EF4-FFF2-40B4-BE49-F238E27FC236}">
                <a16:creationId xmlns:a16="http://schemas.microsoft.com/office/drawing/2014/main" id="{66E761B8-AA47-4BAF-A850-68FA0B34F402}"/>
              </a:ext>
            </a:extLst>
          </p:cNvPr>
          <p:cNvGrpSpPr>
            <a:grpSpLocks/>
          </p:cNvGrpSpPr>
          <p:nvPr/>
        </p:nvGrpSpPr>
        <p:grpSpPr bwMode="auto">
          <a:xfrm>
            <a:off x="8368109" y="4324349"/>
            <a:ext cx="180181" cy="143669"/>
            <a:chOff x="1610" y="3748"/>
            <a:chExt cx="363" cy="226"/>
          </a:xfrm>
        </p:grpSpPr>
        <p:sp>
          <p:nvSpPr>
            <p:cNvPr id="184" name="Line 24">
              <a:extLst>
                <a:ext uri="{FF2B5EF4-FFF2-40B4-BE49-F238E27FC236}">
                  <a16:creationId xmlns:a16="http://schemas.microsoft.com/office/drawing/2014/main" id="{82D94838-AFE6-4A08-80FA-84462F88B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Line 25">
              <a:extLst>
                <a:ext uri="{FF2B5EF4-FFF2-40B4-BE49-F238E27FC236}">
                  <a16:creationId xmlns:a16="http://schemas.microsoft.com/office/drawing/2014/main" id="{AD05962E-B947-48B5-B8EE-F89665D90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Line 26">
              <a:extLst>
                <a:ext uri="{FF2B5EF4-FFF2-40B4-BE49-F238E27FC236}">
                  <a16:creationId xmlns:a16="http://schemas.microsoft.com/office/drawing/2014/main" id="{56895FFE-33ED-4827-90DB-6751D9B51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Line 27">
              <a:extLst>
                <a:ext uri="{FF2B5EF4-FFF2-40B4-BE49-F238E27FC236}">
                  <a16:creationId xmlns:a16="http://schemas.microsoft.com/office/drawing/2014/main" id="{103A77DD-EF19-4E24-B220-38A46D728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nb-NO" sz="2800" dirty="0"/>
              <a:t>Control of distillation columns in series</a:t>
            </a:r>
            <a:br>
              <a:rPr lang="en-US" altLang="nb-NO" sz="2800" dirty="0"/>
            </a:br>
            <a:endParaRPr lang="en-US" altLang="nb-NO" sz="1800" dirty="0"/>
          </a:p>
        </p:txBody>
      </p:sp>
      <p:pic>
        <p:nvPicPr>
          <p:cNvPr id="880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9" y="1932720"/>
            <a:ext cx="7407275" cy="3619622"/>
          </a:xfrm>
        </p:spPr>
      </p:pic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2867025" y="3245644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5941659" y="2265023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6" name="Freeform 10"/>
          <p:cNvSpPr>
            <a:spLocks/>
          </p:cNvSpPr>
          <p:nvPr/>
        </p:nvSpPr>
        <p:spPr bwMode="auto">
          <a:xfrm>
            <a:off x="5220934" y="2389528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81" name="Group 23"/>
          <p:cNvGrpSpPr>
            <a:grpSpLocks/>
          </p:cNvGrpSpPr>
          <p:nvPr/>
        </p:nvGrpSpPr>
        <p:grpSpPr bwMode="auto">
          <a:xfrm>
            <a:off x="6056179" y="2758192"/>
            <a:ext cx="180181" cy="143669"/>
            <a:chOff x="1610" y="3748"/>
            <a:chExt cx="363" cy="226"/>
          </a:xfrm>
        </p:grpSpPr>
        <p:sp>
          <p:nvSpPr>
            <p:cNvPr id="88138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9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0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1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107" name="Text Box 81"/>
          <p:cNvSpPr txBox="1">
            <a:spLocks noChangeArrowheads="1"/>
          </p:cNvSpPr>
          <p:nvPr/>
        </p:nvSpPr>
        <p:spPr bwMode="auto">
          <a:xfrm>
            <a:off x="5384800" y="5942012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QUIZ. Assume low energy prices (</a:t>
            </a:r>
            <a:r>
              <a:rPr lang="en-US" altLang="nb-NO" sz="1800" dirty="0" err="1">
                <a:latin typeface="Arial" panose="020B0604020202020204" pitchFamily="34" charset="0"/>
              </a:rPr>
              <a:t>p</a:t>
            </a:r>
            <a:r>
              <a:rPr lang="en-US" altLang="nb-NO" sz="1800" baseline="-25000" dirty="0" err="1">
                <a:latin typeface="Arial" panose="020B0604020202020204" pitchFamily="34" charset="0"/>
              </a:rPr>
              <a:t>V</a:t>
            </a:r>
            <a:r>
              <a:rPr lang="en-US" altLang="nb-NO" sz="1800" dirty="0">
                <a:latin typeface="Arial" panose="020B0604020202020204" pitchFamily="34" charset="0"/>
              </a:rPr>
              <a:t>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HINT: CONTROL ACTIVE CONSTRAINTS</a:t>
            </a: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88108" name="Text Box 82"/>
          <p:cNvSpPr txBox="1">
            <a:spLocks noChangeArrowheads="1"/>
          </p:cNvSpPr>
          <p:nvPr/>
        </p:nvSpPr>
        <p:spPr bwMode="auto">
          <a:xfrm>
            <a:off x="2443957" y="6503459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 dirty="0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86" name="Text Box 16">
            <a:extLst>
              <a:ext uri="{FF2B5EF4-FFF2-40B4-BE49-F238E27FC236}">
                <a16:creationId xmlns:a16="http://schemas.microsoft.com/office/drawing/2014/main" id="{E740ED80-63D8-4379-9927-42695F6E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610" y="0"/>
            <a:ext cx="217239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SOLUTION QUIZ 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9695ED-87E8-4CBC-B19F-D7A8B51177EB}"/>
              </a:ext>
            </a:extLst>
          </p:cNvPr>
          <p:cNvCxnSpPr>
            <a:cxnSpLocks/>
            <a:stCxn id="88071" idx="4"/>
          </p:cNvCxnSpPr>
          <p:nvPr/>
        </p:nvCxnSpPr>
        <p:spPr>
          <a:xfrm>
            <a:off x="6146269" y="2656227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36CCC6F-FC5E-4728-AB4F-2E605AC2C91F}"/>
              </a:ext>
            </a:extLst>
          </p:cNvPr>
          <p:cNvCxnSpPr>
            <a:cxnSpLocks/>
            <a:endCxn id="88071" idx="2"/>
          </p:cNvCxnSpPr>
          <p:nvPr/>
        </p:nvCxnSpPr>
        <p:spPr>
          <a:xfrm>
            <a:off x="5570185" y="2460625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5">
            <a:extLst>
              <a:ext uri="{FF2B5EF4-FFF2-40B4-BE49-F238E27FC236}">
                <a16:creationId xmlns:a16="http://schemas.microsoft.com/office/drawing/2014/main" id="{5D0DB209-E502-4DAA-AA0C-48261232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72" y="2213142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06" name="Freeform 10">
            <a:extLst>
              <a:ext uri="{FF2B5EF4-FFF2-40B4-BE49-F238E27FC236}">
                <a16:creationId xmlns:a16="http://schemas.microsoft.com/office/drawing/2014/main" id="{ACD659F8-DE30-4CA5-A50C-DBF18215819F}"/>
              </a:ext>
            </a:extLst>
          </p:cNvPr>
          <p:cNvSpPr>
            <a:spLocks/>
          </p:cNvSpPr>
          <p:nvPr/>
        </p:nvSpPr>
        <p:spPr bwMode="auto">
          <a:xfrm>
            <a:off x="8894747" y="2337647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" name="Group 23">
            <a:extLst>
              <a:ext uri="{FF2B5EF4-FFF2-40B4-BE49-F238E27FC236}">
                <a16:creationId xmlns:a16="http://schemas.microsoft.com/office/drawing/2014/main" id="{51ADEE80-545F-42B2-8410-52314E00B769}"/>
              </a:ext>
            </a:extLst>
          </p:cNvPr>
          <p:cNvGrpSpPr>
            <a:grpSpLocks/>
          </p:cNvGrpSpPr>
          <p:nvPr/>
        </p:nvGrpSpPr>
        <p:grpSpPr bwMode="auto">
          <a:xfrm>
            <a:off x="9729992" y="2706311"/>
            <a:ext cx="180181" cy="143669"/>
            <a:chOff x="1610" y="3748"/>
            <a:chExt cx="363" cy="226"/>
          </a:xfrm>
        </p:grpSpPr>
        <p:sp>
          <p:nvSpPr>
            <p:cNvPr id="108" name="Line 24">
              <a:extLst>
                <a:ext uri="{FF2B5EF4-FFF2-40B4-BE49-F238E27FC236}">
                  <a16:creationId xmlns:a16="http://schemas.microsoft.com/office/drawing/2014/main" id="{25DD40CD-047C-4594-8F32-ABD68CB69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25">
              <a:extLst>
                <a:ext uri="{FF2B5EF4-FFF2-40B4-BE49-F238E27FC236}">
                  <a16:creationId xmlns:a16="http://schemas.microsoft.com/office/drawing/2014/main" id="{08B79B95-0B3C-45E0-8391-E59A2850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26">
              <a:extLst>
                <a:ext uri="{FF2B5EF4-FFF2-40B4-BE49-F238E27FC236}">
                  <a16:creationId xmlns:a16="http://schemas.microsoft.com/office/drawing/2014/main" id="{326CC4D6-E025-4994-B3D8-EE3125AB5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27">
              <a:extLst>
                <a:ext uri="{FF2B5EF4-FFF2-40B4-BE49-F238E27FC236}">
                  <a16:creationId xmlns:a16="http://schemas.microsoft.com/office/drawing/2014/main" id="{D2648718-666C-40DA-81AC-6D569E65F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CF1A4EA-AF0A-4367-933F-0E32BA4D7872}"/>
              </a:ext>
            </a:extLst>
          </p:cNvPr>
          <p:cNvCxnSpPr>
            <a:cxnSpLocks/>
            <a:stCxn id="105" idx="4"/>
          </p:cNvCxnSpPr>
          <p:nvPr/>
        </p:nvCxnSpPr>
        <p:spPr>
          <a:xfrm>
            <a:off x="9820082" y="2604346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59B3B41-0723-4408-BE0E-890E9359B81C}"/>
              </a:ext>
            </a:extLst>
          </p:cNvPr>
          <p:cNvCxnSpPr>
            <a:cxnSpLocks/>
            <a:endCxn id="105" idx="2"/>
          </p:cNvCxnSpPr>
          <p:nvPr/>
        </p:nvCxnSpPr>
        <p:spPr>
          <a:xfrm>
            <a:off x="9243998" y="2408744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9" name="Group 23">
            <a:extLst>
              <a:ext uri="{FF2B5EF4-FFF2-40B4-BE49-F238E27FC236}">
                <a16:creationId xmlns:a16="http://schemas.microsoft.com/office/drawing/2014/main" id="{E947A280-CB8B-4317-83AC-ADAF689B0EE5}"/>
              </a:ext>
            </a:extLst>
          </p:cNvPr>
          <p:cNvGrpSpPr>
            <a:grpSpLocks/>
          </p:cNvGrpSpPr>
          <p:nvPr/>
        </p:nvGrpSpPr>
        <p:grpSpPr bwMode="auto">
          <a:xfrm>
            <a:off x="4710510" y="2758191"/>
            <a:ext cx="180181" cy="143669"/>
            <a:chOff x="1610" y="3748"/>
            <a:chExt cx="363" cy="226"/>
          </a:xfrm>
        </p:grpSpPr>
        <p:sp>
          <p:nvSpPr>
            <p:cNvPr id="120" name="Line 24">
              <a:extLst>
                <a:ext uri="{FF2B5EF4-FFF2-40B4-BE49-F238E27FC236}">
                  <a16:creationId xmlns:a16="http://schemas.microsoft.com/office/drawing/2014/main" id="{1B0314AC-CEA1-4C22-9669-71CA6FFF5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EC5946EA-6B92-4E6A-8F8F-CC55FA658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D755642D-B0A2-4938-93EE-2431EE9FB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AFB3C469-6632-4A43-893E-F88F1D458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896D35-8C35-46FC-96D7-E9C4270788DC}"/>
              </a:ext>
            </a:extLst>
          </p:cNvPr>
          <p:cNvCxnSpPr>
            <a:cxnSpLocks/>
          </p:cNvCxnSpPr>
          <p:nvPr/>
        </p:nvCxnSpPr>
        <p:spPr>
          <a:xfrm flipV="1">
            <a:off x="5726738" y="1517516"/>
            <a:ext cx="0" cy="82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1F2C460-F530-460D-A302-E6DE8A1890A8}"/>
              </a:ext>
            </a:extLst>
          </p:cNvPr>
          <p:cNvCxnSpPr>
            <a:cxnSpLocks/>
          </p:cNvCxnSpPr>
          <p:nvPr/>
        </p:nvCxnSpPr>
        <p:spPr>
          <a:xfrm flipH="1" flipV="1">
            <a:off x="9400551" y="1517515"/>
            <a:ext cx="1" cy="76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DF94AE14-8930-49AF-B647-0633AE38FF0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10461" y="1768870"/>
            <a:ext cx="180181" cy="143669"/>
            <a:chOff x="1610" y="3748"/>
            <a:chExt cx="363" cy="226"/>
          </a:xfrm>
        </p:grpSpPr>
        <p:sp>
          <p:nvSpPr>
            <p:cNvPr id="130" name="Line 24">
              <a:extLst>
                <a:ext uri="{FF2B5EF4-FFF2-40B4-BE49-F238E27FC236}">
                  <a16:creationId xmlns:a16="http://schemas.microsoft.com/office/drawing/2014/main" id="{8CBECD40-052E-4973-A060-FD4541C7F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Line 25">
              <a:extLst>
                <a:ext uri="{FF2B5EF4-FFF2-40B4-BE49-F238E27FC236}">
                  <a16:creationId xmlns:a16="http://schemas.microsoft.com/office/drawing/2014/main" id="{544B1A26-2AE5-47DF-A169-7EFC73305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26">
              <a:extLst>
                <a:ext uri="{FF2B5EF4-FFF2-40B4-BE49-F238E27FC236}">
                  <a16:creationId xmlns:a16="http://schemas.microsoft.com/office/drawing/2014/main" id="{97E0997B-20AF-4263-9C94-38E7E2ED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27">
              <a:extLst>
                <a:ext uri="{FF2B5EF4-FFF2-40B4-BE49-F238E27FC236}">
                  <a16:creationId xmlns:a16="http://schemas.microsoft.com/office/drawing/2014/main" id="{16E5B365-4FB3-432C-A634-B35353589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4" name="Group 23">
            <a:extLst>
              <a:ext uri="{FF2B5EF4-FFF2-40B4-BE49-F238E27FC236}">
                <a16:creationId xmlns:a16="http://schemas.microsoft.com/office/drawing/2014/main" id="{43EA9F45-227A-426F-8E84-36973E0D47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636648" y="1770796"/>
            <a:ext cx="180181" cy="143669"/>
            <a:chOff x="1610" y="3748"/>
            <a:chExt cx="363" cy="226"/>
          </a:xfrm>
        </p:grpSpPr>
        <p:sp>
          <p:nvSpPr>
            <p:cNvPr id="135" name="Line 24">
              <a:extLst>
                <a:ext uri="{FF2B5EF4-FFF2-40B4-BE49-F238E27FC236}">
                  <a16:creationId xmlns:a16="http://schemas.microsoft.com/office/drawing/2014/main" id="{EA4DE0A6-DF64-4264-BE22-719952272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25">
              <a:extLst>
                <a:ext uri="{FF2B5EF4-FFF2-40B4-BE49-F238E27FC236}">
                  <a16:creationId xmlns:a16="http://schemas.microsoft.com/office/drawing/2014/main" id="{C212A5B1-108C-45E1-A563-0FB45EBBE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26">
              <a:extLst>
                <a:ext uri="{FF2B5EF4-FFF2-40B4-BE49-F238E27FC236}">
                  <a16:creationId xmlns:a16="http://schemas.microsoft.com/office/drawing/2014/main" id="{D97E7C99-2323-419B-AF60-06D777A0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27">
              <a:extLst>
                <a:ext uri="{FF2B5EF4-FFF2-40B4-BE49-F238E27FC236}">
                  <a16:creationId xmlns:a16="http://schemas.microsoft.com/office/drawing/2014/main" id="{8B145E64-1FA3-4441-8CBE-9B4106C9F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Oval 5">
            <a:extLst>
              <a:ext uri="{FF2B5EF4-FFF2-40B4-BE49-F238E27FC236}">
                <a16:creationId xmlns:a16="http://schemas.microsoft.com/office/drawing/2014/main" id="{0CBB72D1-2E50-46A2-9B51-9B3CE4B6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388" y="1646065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43" name="Oval 5">
            <a:extLst>
              <a:ext uri="{FF2B5EF4-FFF2-40B4-BE49-F238E27FC236}">
                <a16:creationId xmlns:a16="http://schemas.microsoft.com/office/drawing/2014/main" id="{1BFFE5B3-70E0-4E47-A789-C97456D9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199" y="1641301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63E650-A5DC-473A-9233-797D7953B6E9}"/>
              </a:ext>
            </a:extLst>
          </p:cNvPr>
          <p:cNvCxnSpPr>
            <a:stCxn id="142" idx="6"/>
            <a:endCxn id="137" idx="1"/>
          </p:cNvCxnSpPr>
          <p:nvPr/>
        </p:nvCxnSpPr>
        <p:spPr>
          <a:xfrm>
            <a:off x="4022609" y="1841667"/>
            <a:ext cx="1703741" cy="6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971C4B7-F793-48F4-A9D7-32ECAE01CC54}"/>
              </a:ext>
            </a:extLst>
          </p:cNvPr>
          <p:cNvCxnSpPr>
            <a:cxnSpLocks/>
            <a:stCxn id="143" idx="6"/>
          </p:cNvCxnSpPr>
          <p:nvPr/>
        </p:nvCxnSpPr>
        <p:spPr>
          <a:xfrm flipV="1">
            <a:off x="7696420" y="1836185"/>
            <a:ext cx="1703741" cy="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D9BF66-A66D-4545-A6AE-6AD42BA85B52}"/>
              </a:ext>
            </a:extLst>
          </p:cNvPr>
          <p:cNvCxnSpPr>
            <a:cxnSpLocks/>
          </p:cNvCxnSpPr>
          <p:nvPr/>
        </p:nvCxnSpPr>
        <p:spPr>
          <a:xfrm flipV="1">
            <a:off x="3817998" y="2032507"/>
            <a:ext cx="0" cy="658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78DD881-C86B-4C65-BFC9-AAD09EEA22E6}"/>
              </a:ext>
            </a:extLst>
          </p:cNvPr>
          <p:cNvCxnSpPr>
            <a:cxnSpLocks/>
            <a:endCxn id="143" idx="4"/>
          </p:cNvCxnSpPr>
          <p:nvPr/>
        </p:nvCxnSpPr>
        <p:spPr>
          <a:xfrm flipV="1">
            <a:off x="7491809" y="2032505"/>
            <a:ext cx="0" cy="623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4" name="Group 23">
            <a:extLst>
              <a:ext uri="{FF2B5EF4-FFF2-40B4-BE49-F238E27FC236}">
                <a16:creationId xmlns:a16="http://schemas.microsoft.com/office/drawing/2014/main" id="{FA499817-A636-458A-993B-B99108E50636}"/>
              </a:ext>
            </a:extLst>
          </p:cNvPr>
          <p:cNvGrpSpPr>
            <a:grpSpLocks/>
          </p:cNvGrpSpPr>
          <p:nvPr/>
        </p:nvGrpSpPr>
        <p:grpSpPr bwMode="auto">
          <a:xfrm>
            <a:off x="8672910" y="2706311"/>
            <a:ext cx="180181" cy="143669"/>
            <a:chOff x="1610" y="3748"/>
            <a:chExt cx="363" cy="226"/>
          </a:xfrm>
        </p:grpSpPr>
        <p:sp>
          <p:nvSpPr>
            <p:cNvPr id="155" name="Line 24">
              <a:extLst>
                <a:ext uri="{FF2B5EF4-FFF2-40B4-BE49-F238E27FC236}">
                  <a16:creationId xmlns:a16="http://schemas.microsoft.com/office/drawing/2014/main" id="{8241C4FC-37F6-430E-A8A4-27224F146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Line 25">
              <a:extLst>
                <a:ext uri="{FF2B5EF4-FFF2-40B4-BE49-F238E27FC236}">
                  <a16:creationId xmlns:a16="http://schemas.microsoft.com/office/drawing/2014/main" id="{FE7D5232-1958-4DEF-A416-6B70FA3F0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Line 26">
              <a:extLst>
                <a:ext uri="{FF2B5EF4-FFF2-40B4-BE49-F238E27FC236}">
                  <a16:creationId xmlns:a16="http://schemas.microsoft.com/office/drawing/2014/main" id="{4FF24DB5-173B-4BCC-A790-3287472EF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Line 27">
              <a:extLst>
                <a:ext uri="{FF2B5EF4-FFF2-40B4-BE49-F238E27FC236}">
                  <a16:creationId xmlns:a16="http://schemas.microsoft.com/office/drawing/2014/main" id="{C165D523-51B4-46BD-A220-F8A326FB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" name="Oval 5">
            <a:extLst>
              <a:ext uri="{FF2B5EF4-FFF2-40B4-BE49-F238E27FC236}">
                <a16:creationId xmlns:a16="http://schemas.microsoft.com/office/drawing/2014/main" id="{7C4DC1DB-8462-45C7-8009-BEFDA558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4" y="4803214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60" name="Freeform 10">
            <a:extLst>
              <a:ext uri="{FF2B5EF4-FFF2-40B4-BE49-F238E27FC236}">
                <a16:creationId xmlns:a16="http://schemas.microsoft.com/office/drawing/2014/main" id="{1C087492-723E-41F4-BB14-E01711315A8B}"/>
              </a:ext>
            </a:extLst>
          </p:cNvPr>
          <p:cNvSpPr>
            <a:spLocks/>
          </p:cNvSpPr>
          <p:nvPr/>
        </p:nvSpPr>
        <p:spPr bwMode="auto">
          <a:xfrm>
            <a:off x="4819659" y="4927719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1" name="Group 23">
            <a:extLst>
              <a:ext uri="{FF2B5EF4-FFF2-40B4-BE49-F238E27FC236}">
                <a16:creationId xmlns:a16="http://schemas.microsoft.com/office/drawing/2014/main" id="{30552B6A-FF41-42E2-A708-E61F03CB212F}"/>
              </a:ext>
            </a:extLst>
          </p:cNvPr>
          <p:cNvGrpSpPr>
            <a:grpSpLocks/>
          </p:cNvGrpSpPr>
          <p:nvPr/>
        </p:nvGrpSpPr>
        <p:grpSpPr bwMode="auto">
          <a:xfrm>
            <a:off x="5654904" y="5296383"/>
            <a:ext cx="180181" cy="143669"/>
            <a:chOff x="1610" y="3748"/>
            <a:chExt cx="363" cy="226"/>
          </a:xfrm>
        </p:grpSpPr>
        <p:sp>
          <p:nvSpPr>
            <p:cNvPr id="162" name="Line 24">
              <a:extLst>
                <a:ext uri="{FF2B5EF4-FFF2-40B4-BE49-F238E27FC236}">
                  <a16:creationId xmlns:a16="http://schemas.microsoft.com/office/drawing/2014/main" id="{0EB2B80F-484B-45B4-B8BF-7E7DD1B24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25">
              <a:extLst>
                <a:ext uri="{FF2B5EF4-FFF2-40B4-BE49-F238E27FC236}">
                  <a16:creationId xmlns:a16="http://schemas.microsoft.com/office/drawing/2014/main" id="{4541DE47-0E00-4CC3-B575-6D72B760E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Line 26">
              <a:extLst>
                <a:ext uri="{FF2B5EF4-FFF2-40B4-BE49-F238E27FC236}">
                  <a16:creationId xmlns:a16="http://schemas.microsoft.com/office/drawing/2014/main" id="{5C5FE8DA-7EEE-4934-80C8-EF15E04A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Line 27">
              <a:extLst>
                <a:ext uri="{FF2B5EF4-FFF2-40B4-BE49-F238E27FC236}">
                  <a16:creationId xmlns:a16="http://schemas.microsoft.com/office/drawing/2014/main" id="{6A1A0617-3E5A-474B-B405-35CFFE744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9372DB2-2D83-4712-8A17-FF830D8B3B25}"/>
              </a:ext>
            </a:extLst>
          </p:cNvPr>
          <p:cNvCxnSpPr>
            <a:cxnSpLocks/>
            <a:stCxn id="159" idx="4"/>
          </p:cNvCxnSpPr>
          <p:nvPr/>
        </p:nvCxnSpPr>
        <p:spPr>
          <a:xfrm>
            <a:off x="5744994" y="5194418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536C346-1533-442C-B1FA-3EC81B63D4DC}"/>
              </a:ext>
            </a:extLst>
          </p:cNvPr>
          <p:cNvCxnSpPr>
            <a:cxnSpLocks/>
            <a:endCxn id="159" idx="2"/>
          </p:cNvCxnSpPr>
          <p:nvPr/>
        </p:nvCxnSpPr>
        <p:spPr>
          <a:xfrm>
            <a:off x="5168910" y="4998816"/>
            <a:ext cx="371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Oval 5">
            <a:extLst>
              <a:ext uri="{FF2B5EF4-FFF2-40B4-BE49-F238E27FC236}">
                <a16:creationId xmlns:a16="http://schemas.microsoft.com/office/drawing/2014/main" id="{94AD1E9D-BF19-4BA6-AEDE-33884C35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829" y="4747502"/>
            <a:ext cx="409220" cy="39120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69" name="Freeform 10">
            <a:extLst>
              <a:ext uri="{FF2B5EF4-FFF2-40B4-BE49-F238E27FC236}">
                <a16:creationId xmlns:a16="http://schemas.microsoft.com/office/drawing/2014/main" id="{D5F46F79-756A-4C4F-834E-480B23312583}"/>
              </a:ext>
            </a:extLst>
          </p:cNvPr>
          <p:cNvSpPr>
            <a:spLocks/>
          </p:cNvSpPr>
          <p:nvPr/>
        </p:nvSpPr>
        <p:spPr bwMode="auto">
          <a:xfrm>
            <a:off x="8500930" y="4872007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0" name="Group 23">
            <a:extLst>
              <a:ext uri="{FF2B5EF4-FFF2-40B4-BE49-F238E27FC236}">
                <a16:creationId xmlns:a16="http://schemas.microsoft.com/office/drawing/2014/main" id="{089BC82E-4BCE-4AF7-8A8E-158A6FE07B78}"/>
              </a:ext>
            </a:extLst>
          </p:cNvPr>
          <p:cNvGrpSpPr>
            <a:grpSpLocks/>
          </p:cNvGrpSpPr>
          <p:nvPr/>
        </p:nvGrpSpPr>
        <p:grpSpPr bwMode="auto">
          <a:xfrm>
            <a:off x="9151349" y="5240671"/>
            <a:ext cx="180181" cy="143669"/>
            <a:chOff x="1610" y="3748"/>
            <a:chExt cx="363" cy="226"/>
          </a:xfrm>
        </p:grpSpPr>
        <p:sp>
          <p:nvSpPr>
            <p:cNvPr id="171" name="Line 24">
              <a:extLst>
                <a:ext uri="{FF2B5EF4-FFF2-40B4-BE49-F238E27FC236}">
                  <a16:creationId xmlns:a16="http://schemas.microsoft.com/office/drawing/2014/main" id="{0E8A04C0-7117-4E6D-8777-BFEEC7ABB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CE0FA784-998E-4B8D-973D-90FAC7984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A44E136E-80F8-4582-AE26-AC901C052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523708DE-95C8-4F3B-9D4F-4DF79ED72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BE69AEA-D14E-44C0-B007-D2CDEF1998A4}"/>
              </a:ext>
            </a:extLst>
          </p:cNvPr>
          <p:cNvCxnSpPr>
            <a:cxnSpLocks/>
            <a:stCxn id="168" idx="4"/>
          </p:cNvCxnSpPr>
          <p:nvPr/>
        </p:nvCxnSpPr>
        <p:spPr>
          <a:xfrm>
            <a:off x="9241439" y="5138706"/>
            <a:ext cx="0" cy="173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4D67FA3-9238-4CB5-A37D-672A6899A519}"/>
              </a:ext>
            </a:extLst>
          </p:cNvPr>
          <p:cNvCxnSpPr>
            <a:cxnSpLocks/>
            <a:endCxn id="168" idx="2"/>
          </p:cNvCxnSpPr>
          <p:nvPr/>
        </p:nvCxnSpPr>
        <p:spPr>
          <a:xfrm flipV="1">
            <a:off x="8850181" y="4943105"/>
            <a:ext cx="186649" cy="1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8" name="Group 23">
            <a:extLst>
              <a:ext uri="{FF2B5EF4-FFF2-40B4-BE49-F238E27FC236}">
                <a16:creationId xmlns:a16="http://schemas.microsoft.com/office/drawing/2014/main" id="{F0833C46-9817-4DE5-8ECA-33A495F42BE2}"/>
              </a:ext>
            </a:extLst>
          </p:cNvPr>
          <p:cNvGrpSpPr>
            <a:grpSpLocks/>
          </p:cNvGrpSpPr>
          <p:nvPr/>
        </p:nvGrpSpPr>
        <p:grpSpPr bwMode="auto">
          <a:xfrm>
            <a:off x="4649003" y="4366595"/>
            <a:ext cx="180181" cy="143669"/>
            <a:chOff x="1610" y="3748"/>
            <a:chExt cx="363" cy="226"/>
          </a:xfrm>
        </p:grpSpPr>
        <p:sp>
          <p:nvSpPr>
            <p:cNvPr id="179" name="Line 24">
              <a:extLst>
                <a:ext uri="{FF2B5EF4-FFF2-40B4-BE49-F238E27FC236}">
                  <a16:creationId xmlns:a16="http://schemas.microsoft.com/office/drawing/2014/main" id="{7FAA45E2-5FD0-40D6-990A-13EA3887E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Line 25">
              <a:extLst>
                <a:ext uri="{FF2B5EF4-FFF2-40B4-BE49-F238E27FC236}">
                  <a16:creationId xmlns:a16="http://schemas.microsoft.com/office/drawing/2014/main" id="{E7D609A1-5062-460A-B85E-CC7B4EAC5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Line 26">
              <a:extLst>
                <a:ext uri="{FF2B5EF4-FFF2-40B4-BE49-F238E27FC236}">
                  <a16:creationId xmlns:a16="http://schemas.microsoft.com/office/drawing/2014/main" id="{608C9241-4141-48CF-8462-EEBD13C00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27">
              <a:extLst>
                <a:ext uri="{FF2B5EF4-FFF2-40B4-BE49-F238E27FC236}">
                  <a16:creationId xmlns:a16="http://schemas.microsoft.com/office/drawing/2014/main" id="{997F1CF5-9108-4BD9-9530-E6C8EFEB5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" name="Group 23">
            <a:extLst>
              <a:ext uri="{FF2B5EF4-FFF2-40B4-BE49-F238E27FC236}">
                <a16:creationId xmlns:a16="http://schemas.microsoft.com/office/drawing/2014/main" id="{66E761B8-AA47-4BAF-A850-68FA0B34F402}"/>
              </a:ext>
            </a:extLst>
          </p:cNvPr>
          <p:cNvGrpSpPr>
            <a:grpSpLocks/>
          </p:cNvGrpSpPr>
          <p:nvPr/>
        </p:nvGrpSpPr>
        <p:grpSpPr bwMode="auto">
          <a:xfrm>
            <a:off x="8368109" y="4324349"/>
            <a:ext cx="180181" cy="143669"/>
            <a:chOff x="1610" y="3748"/>
            <a:chExt cx="363" cy="226"/>
          </a:xfrm>
        </p:grpSpPr>
        <p:sp>
          <p:nvSpPr>
            <p:cNvPr id="184" name="Line 24">
              <a:extLst>
                <a:ext uri="{FF2B5EF4-FFF2-40B4-BE49-F238E27FC236}">
                  <a16:creationId xmlns:a16="http://schemas.microsoft.com/office/drawing/2014/main" id="{82D94838-AFE6-4A08-80FA-84462F88B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Line 25">
              <a:extLst>
                <a:ext uri="{FF2B5EF4-FFF2-40B4-BE49-F238E27FC236}">
                  <a16:creationId xmlns:a16="http://schemas.microsoft.com/office/drawing/2014/main" id="{AD05962E-B947-48B5-B8EE-F89665D90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Line 26">
              <a:extLst>
                <a:ext uri="{FF2B5EF4-FFF2-40B4-BE49-F238E27FC236}">
                  <a16:creationId xmlns:a16="http://schemas.microsoft.com/office/drawing/2014/main" id="{56895FFE-33ED-4827-90DB-6751D9B51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Line 27">
              <a:extLst>
                <a:ext uri="{FF2B5EF4-FFF2-40B4-BE49-F238E27FC236}">
                  <a16:creationId xmlns:a16="http://schemas.microsoft.com/office/drawing/2014/main" id="{103A77DD-EF19-4E24-B220-38A46D728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8" name="Oval 5">
            <a:extLst>
              <a:ext uri="{FF2B5EF4-FFF2-40B4-BE49-F238E27FC236}">
                <a16:creationId xmlns:a16="http://schemas.microsoft.com/office/drawing/2014/main" id="{EFAF4881-6783-403B-8A8A-14FCECCDB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348" y="3002817"/>
            <a:ext cx="409220" cy="391204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0070C0"/>
                </a:solidFill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33E5E-F735-4FDC-B55D-FAF4C2AF8F58}"/>
              </a:ext>
            </a:extLst>
          </p:cNvPr>
          <p:cNvSpPr txBox="1"/>
          <p:nvPr/>
        </p:nvSpPr>
        <p:spPr>
          <a:xfrm>
            <a:off x="4819660" y="405863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MAX V1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AB82199-8693-4CC8-8718-9392F1B19139}"/>
              </a:ext>
            </a:extLst>
          </p:cNvPr>
          <p:cNvSpPr txBox="1"/>
          <p:nvPr/>
        </p:nvSpPr>
        <p:spPr>
          <a:xfrm>
            <a:off x="8553847" y="397627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MAX V2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43AC837-2A7A-465A-9751-5CCC14EC12B4}"/>
              </a:ext>
            </a:extLst>
          </p:cNvPr>
          <p:cNvCxnSpPr>
            <a:cxnSpLocks/>
            <a:stCxn id="188" idx="2"/>
          </p:cNvCxnSpPr>
          <p:nvPr/>
        </p:nvCxnSpPr>
        <p:spPr>
          <a:xfrm rot="10800000">
            <a:off x="8763002" y="2785675"/>
            <a:ext cx="388346" cy="412744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B9F7FF-5A10-477C-B92B-3CAD3657B921}"/>
              </a:ext>
            </a:extLst>
          </p:cNvPr>
          <p:cNvCxnSpPr>
            <a:cxnSpLocks/>
            <a:endCxn id="188" idx="0"/>
          </p:cNvCxnSpPr>
          <p:nvPr/>
        </p:nvCxnSpPr>
        <p:spPr>
          <a:xfrm>
            <a:off x="9355958" y="2778145"/>
            <a:ext cx="0" cy="2246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54F32F-7609-4CF8-934B-DC17BAEDB1D7}"/>
              </a:ext>
            </a:extLst>
          </p:cNvPr>
          <p:cNvCxnSpPr>
            <a:cxnSpLocks/>
            <a:endCxn id="188" idx="6"/>
          </p:cNvCxnSpPr>
          <p:nvPr/>
        </p:nvCxnSpPr>
        <p:spPr>
          <a:xfrm flipH="1">
            <a:off x="9560569" y="3198419"/>
            <a:ext cx="309713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E315309-309C-44CA-9C4E-2820C06E9AD3}"/>
              </a:ext>
            </a:extLst>
          </p:cNvPr>
          <p:cNvSpPr txBox="1"/>
          <p:nvPr/>
        </p:nvSpPr>
        <p:spPr>
          <a:xfrm>
            <a:off x="9502935" y="317573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0070C0"/>
                </a:solidFill>
              </a:rPr>
              <a:t>x</a:t>
            </a:r>
            <a:r>
              <a:rPr lang="nb-NO" baseline="-25000" dirty="0" err="1">
                <a:solidFill>
                  <a:srgbClr val="0070C0"/>
                </a:solidFill>
              </a:rPr>
              <a:t>B,s</a:t>
            </a:r>
            <a:r>
              <a:rPr lang="nb-NO" dirty="0">
                <a:solidFill>
                  <a:srgbClr val="0070C0"/>
                </a:solidFill>
              </a:rPr>
              <a:t> = 95%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3" name="Text Box 92">
            <a:extLst>
              <a:ext uri="{FF2B5EF4-FFF2-40B4-BE49-F238E27FC236}">
                <a16:creationId xmlns:a16="http://schemas.microsoft.com/office/drawing/2014/main" id="{8B157B99-286A-4F52-A08F-7C8BAF3E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164" y="2931989"/>
            <a:ext cx="4102020" cy="12926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rPr>
              <a:t>1 unconstrained DOF (L1):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chemeClr val="accent2"/>
                </a:solidFill>
                <a:latin typeface="Arial" panose="020B0604020202020204" pitchFamily="34" charset="0"/>
              </a:rPr>
              <a:t>Use for what?? CV=? </a:t>
            </a:r>
          </a:p>
          <a:p>
            <a:pPr>
              <a:spcBef>
                <a:spcPct val="0"/>
              </a:spcBef>
            </a:pP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Not: CV= </a:t>
            </a:r>
            <a:r>
              <a:rPr lang="en-US" altLang="nb-NO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 in D1! (why? </a:t>
            </a:r>
            <a:r>
              <a:rPr lang="en-US" altLang="nb-NO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 should vary with F!)</a:t>
            </a:r>
            <a:r>
              <a:rPr lang="en-US" altLang="nb-NO" sz="14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Maybe: constant L1? (CV=L1)</a:t>
            </a:r>
          </a:p>
          <a:p>
            <a:pPr>
              <a:spcBef>
                <a:spcPct val="0"/>
              </a:spcBef>
            </a:pP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Better: CV= </a:t>
            </a:r>
            <a:r>
              <a:rPr lang="en-US" altLang="nb-NO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 dirty="0">
                <a:solidFill>
                  <a:schemeClr val="accent2"/>
                </a:solidFill>
                <a:latin typeface="Arial" panose="020B0604020202020204" pitchFamily="34" charset="0"/>
              </a:rPr>
              <a:t> in B1? Self-optimizing?</a:t>
            </a:r>
          </a:p>
        </p:txBody>
      </p:sp>
      <p:sp>
        <p:nvSpPr>
          <p:cNvPr id="114" name="Text Box 93">
            <a:extLst>
              <a:ext uri="{FF2B5EF4-FFF2-40B4-BE49-F238E27FC236}">
                <a16:creationId xmlns:a16="http://schemas.microsoft.com/office/drawing/2014/main" id="{A6DEE13F-DC1D-42AE-A2D2-1CEB634F3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727" y="4434333"/>
            <a:ext cx="75438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General for remaining unconstrained DOFs: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LOOK FOR “SELF-OPTIMIZING” CVs = Variables we can keep constant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WILL GET BACK TO THIS! </a:t>
            </a:r>
          </a:p>
        </p:txBody>
      </p:sp>
    </p:spTree>
    <p:extLst>
      <p:ext uri="{BB962C8B-B14F-4D97-AF65-F5344CB8AC3E}">
        <p14:creationId xmlns:p14="http://schemas.microsoft.com/office/powerpoint/2010/main" val="3155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0" y="333375"/>
            <a:ext cx="7772400" cy="1077218"/>
          </a:xfrm>
        </p:spPr>
        <p:txBody>
          <a:bodyPr/>
          <a:lstStyle/>
          <a:p>
            <a:r>
              <a:rPr lang="en-US" altLang="nb-NO"/>
              <a:t>Active constraint regions for two </a:t>
            </a:r>
            <a:br>
              <a:rPr lang="en-US" altLang="nb-NO"/>
            </a:br>
            <a:r>
              <a:rPr lang="en-US" altLang="nb-NO"/>
              <a:t>distillation columns in series</a:t>
            </a:r>
          </a:p>
        </p:txBody>
      </p:sp>
      <p:pic>
        <p:nvPicPr>
          <p:cNvPr id="96262" name="Picture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9" y="212725"/>
            <a:ext cx="2232025" cy="1181100"/>
          </a:xfrm>
          <a:noFill/>
        </p:spPr>
      </p:pic>
      <p:sp>
        <p:nvSpPr>
          <p:cNvPr id="96279" name="Text Box 27"/>
          <p:cNvSpPr txBox="1">
            <a:spLocks noChangeArrowheads="1"/>
          </p:cNvSpPr>
          <p:nvPr/>
        </p:nvSpPr>
        <p:spPr bwMode="auto">
          <a:xfrm>
            <a:off x="2397126" y="0"/>
            <a:ext cx="36988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Distillation example: Not so simple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83392-EA57-43AA-B223-EA817B28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98" y="1597026"/>
            <a:ext cx="6062605" cy="464661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718628" y="274639"/>
            <a:ext cx="7663622" cy="584775"/>
          </a:xfrm>
        </p:spPr>
        <p:txBody>
          <a:bodyPr/>
          <a:lstStyle/>
          <a:p>
            <a:r>
              <a:rPr lang="en-US" altLang="nb-NO" dirty="0"/>
              <a:t>How many active constraints regions?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8629" y="1063488"/>
                <a:ext cx="6079297" cy="5357759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US" sz="2000" dirty="0"/>
                  <a:t>Maximum: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nb-NO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/>
              </a:p>
              <a:p>
                <a:pPr marL="457200" lvl="1" indent="0">
                  <a:buNone/>
                  <a:defRPr/>
                </a:pPr>
                <a:r>
                  <a:rPr lang="en-US" sz="1800" dirty="0"/>
                  <a:t>where </a:t>
                </a:r>
                <a:r>
                  <a:rPr lang="en-US" sz="1800" dirty="0" err="1"/>
                  <a:t>n</a:t>
                </a:r>
                <a:r>
                  <a:rPr lang="en-US" sz="1800" baseline="-25000" dirty="0" err="1"/>
                  <a:t>c</a:t>
                </a:r>
                <a:r>
                  <a:rPr lang="en-US" sz="1800" dirty="0"/>
                  <a:t> = number of constraints</a:t>
                </a:r>
              </a:p>
              <a:p>
                <a:pPr marL="57150" indent="0">
                  <a:buNone/>
                  <a:defRPr/>
                </a:pPr>
                <a:endParaRPr lang="en-US" sz="2000" dirty="0"/>
              </a:p>
              <a:p>
                <a:pPr marL="57150" indent="0">
                  <a:buNone/>
                  <a:defRPr/>
                </a:pPr>
                <a:r>
                  <a:rPr lang="en-US" sz="2000" dirty="0"/>
                  <a:t>BUT there are usually fewer in practice</a:t>
                </a:r>
              </a:p>
              <a:p>
                <a:pPr marL="400050">
                  <a:defRPr/>
                </a:pPr>
                <a:r>
                  <a:rPr lang="en-US" sz="2000" dirty="0"/>
                  <a:t>Certain constraints are always active (reduces effective n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)</a:t>
                </a:r>
              </a:p>
              <a:p>
                <a:pPr marL="400050">
                  <a:defRPr/>
                </a:pPr>
                <a:r>
                  <a:rPr lang="en-US" sz="2000" dirty="0"/>
                  <a:t> Only n</a:t>
                </a:r>
                <a:r>
                  <a:rPr lang="en-US" sz="2000" baseline="-25000" dirty="0"/>
                  <a:t>u</a:t>
                </a:r>
                <a:r>
                  <a:rPr lang="en-US" sz="2000" dirty="0"/>
                  <a:t> can be active at a given time </a:t>
                </a:r>
              </a:p>
              <a:p>
                <a:pPr marL="514350" lvl="1" indent="0">
                  <a:buNone/>
                  <a:defRPr/>
                </a:pPr>
                <a:r>
                  <a:rPr lang="en-US" sz="1800" dirty="0"/>
                  <a:t>	n</a:t>
                </a:r>
                <a:r>
                  <a:rPr lang="en-US" sz="1800" baseline="-25000" dirty="0"/>
                  <a:t>u</a:t>
                </a:r>
                <a:r>
                  <a:rPr lang="en-US" sz="1800" dirty="0"/>
                  <a:t> = number of MVs (inputs)</a:t>
                </a:r>
              </a:p>
              <a:p>
                <a:pPr marL="400050">
                  <a:defRPr/>
                </a:pPr>
                <a:r>
                  <a:rPr lang="en-US" sz="2000" dirty="0"/>
                  <a:t>Certain constraints combinations are not </a:t>
                </a:r>
                <a:r>
                  <a:rPr lang="en-US" sz="2000" dirty="0" err="1"/>
                  <a:t>possibe</a:t>
                </a:r>
                <a:endParaRPr lang="en-US" sz="2000" dirty="0"/>
              </a:p>
              <a:p>
                <a:pPr marL="800100" lvl="1">
                  <a:defRPr/>
                </a:pPr>
                <a:r>
                  <a:rPr lang="en-US" sz="1800" dirty="0"/>
                  <a:t>For example, max and min on the same variable (e.g. flow)</a:t>
                </a:r>
              </a:p>
              <a:p>
                <a:pPr marL="400050">
                  <a:defRPr/>
                </a:pPr>
                <a:r>
                  <a:rPr lang="en-US" sz="2000" dirty="0"/>
                  <a:t>Certain regions are not reached by the assumed disturbance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9" y="1063488"/>
                <a:ext cx="6079297" cy="5357759"/>
              </a:xfrm>
              <a:blipFill>
                <a:blip r:embed="rId2"/>
                <a:stretch>
                  <a:fillRect l="-903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97926" y="1139687"/>
            <a:ext cx="17748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Distillation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nb-NO" sz="1600" b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= 5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nb-NO" sz="1600" b="1" dirty="0">
                <a:solidFill>
                  <a:srgbClr val="FF0000"/>
                </a:solidFill>
              </a:rPr>
              <a:t>2</a:t>
            </a:r>
            <a:r>
              <a:rPr lang="en-US" altLang="nb-NO" sz="16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= 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600" b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always active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nb-NO" sz="16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=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-1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In practice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pPr eaLnBrk="1" hangingPunct="1"/>
            <a:r>
              <a:rPr lang="en-US" altLang="nb-NO" dirty="0"/>
              <a:t>Countermeasures to disturbances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12800" indent="-812800">
              <a:buFontTx/>
              <a:buAutoNum type="romanUcPeriod" startAt="2"/>
            </a:pPr>
            <a:r>
              <a:rPr lang="en-US" altLang="nb-NO" b="1" dirty="0">
                <a:solidFill>
                  <a:srgbClr val="FF0066"/>
                </a:solidFill>
              </a:rPr>
              <a:t>Process control</a:t>
            </a:r>
          </a:p>
          <a:p>
            <a:pPr>
              <a:buNone/>
            </a:pPr>
            <a:endParaRPr lang="en-US" altLang="nb-NO" sz="1000" dirty="0"/>
          </a:p>
          <a:p>
            <a:pPr>
              <a:spcBef>
                <a:spcPts val="0"/>
              </a:spcBef>
              <a:buNone/>
            </a:pPr>
            <a:r>
              <a:rPr lang="en-US" altLang="nb-NO" sz="2000" dirty="0"/>
              <a:t>Do something (usually manipulate a valve) to</a:t>
            </a:r>
          </a:p>
          <a:p>
            <a:pPr>
              <a:spcBef>
                <a:spcPts val="0"/>
              </a:spcBef>
              <a:buNone/>
            </a:pPr>
            <a:r>
              <a:rPr lang="en-US" altLang="nb-NO" sz="2000" b="1" u="sng" dirty="0">
                <a:solidFill>
                  <a:srgbClr val="FF0000"/>
                </a:solidFill>
              </a:rPr>
              <a:t>counteract</a:t>
            </a:r>
            <a:r>
              <a:rPr lang="en-US" altLang="nb-NO" sz="2000" dirty="0">
                <a:solidFill>
                  <a:srgbClr val="FF0000"/>
                </a:solidFill>
              </a:rPr>
              <a:t> the </a:t>
            </a:r>
            <a:r>
              <a:rPr lang="en-US" altLang="nb-NO" sz="2000" b="1" u="sng" dirty="0">
                <a:solidFill>
                  <a:srgbClr val="FF0000"/>
                </a:solidFill>
              </a:rPr>
              <a:t>effect</a:t>
            </a:r>
            <a:r>
              <a:rPr lang="en-US" altLang="nb-NO" sz="2000" b="1" dirty="0">
                <a:solidFill>
                  <a:srgbClr val="FF0000"/>
                </a:solidFill>
              </a:rPr>
              <a:t> </a:t>
            </a:r>
            <a:r>
              <a:rPr lang="en-US" altLang="nb-NO" sz="2000" dirty="0">
                <a:solidFill>
                  <a:srgbClr val="FF0000"/>
                </a:solidFill>
              </a:rPr>
              <a:t>of the disturbance</a:t>
            </a:r>
            <a:r>
              <a:rPr lang="en-US" altLang="nb-NO" b="1" dirty="0">
                <a:solidFill>
                  <a:srgbClr val="FF0066"/>
                </a:solidFill>
              </a:rPr>
              <a:t> </a:t>
            </a:r>
          </a:p>
          <a:p>
            <a:pPr>
              <a:buNone/>
            </a:pPr>
            <a:endParaRPr lang="en-US" altLang="nb-NO" sz="1000" dirty="0">
              <a:solidFill>
                <a:srgbClr val="FF0066"/>
              </a:solidFill>
            </a:endParaRPr>
          </a:p>
          <a:p>
            <a:pPr marL="914400" lvl="1" indent="-457200">
              <a:spcBef>
                <a:spcPct val="0"/>
              </a:spcBef>
              <a:buFontTx/>
              <a:buAutoNum type="alphaLcParenBoth"/>
            </a:pPr>
            <a:r>
              <a:rPr lang="en-US" altLang="nb-NO" sz="1800" dirty="0"/>
              <a:t>Manual control: Need operator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nb-NO" sz="1800" dirty="0"/>
          </a:p>
          <a:p>
            <a:pPr lvl="1">
              <a:spcBef>
                <a:spcPct val="0"/>
              </a:spcBef>
              <a:buNone/>
            </a:pPr>
            <a:r>
              <a:rPr lang="en-US" altLang="nb-NO" sz="1800" dirty="0"/>
              <a:t>(b)   Automatic control: </a:t>
            </a:r>
            <a:r>
              <a:rPr lang="en-US" altLang="nb-NO" sz="1600" dirty="0"/>
              <a:t>Need measurement + automatic valve + computer</a:t>
            </a:r>
          </a:p>
          <a:p>
            <a:pPr lvl="2">
              <a:spcBef>
                <a:spcPct val="0"/>
              </a:spcBef>
              <a:buNone/>
            </a:pPr>
            <a:r>
              <a:rPr lang="en-US" altLang="nb-NO" sz="1600" dirty="0"/>
              <a:t>	Goals automatic control: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nb-NO" sz="1400" dirty="0"/>
              <a:t>Smaller variations </a:t>
            </a:r>
          </a:p>
          <a:p>
            <a:pPr lvl="4">
              <a:spcBef>
                <a:spcPct val="0"/>
              </a:spcBef>
            </a:pPr>
            <a:r>
              <a:rPr lang="en-US" altLang="nb-NO" dirty="0"/>
              <a:t>more consistent quality</a:t>
            </a:r>
          </a:p>
          <a:p>
            <a:pPr lvl="4">
              <a:spcBef>
                <a:spcPct val="0"/>
              </a:spcBef>
            </a:pPr>
            <a:r>
              <a:rPr lang="en-US" altLang="nb-NO" dirty="0"/>
              <a:t>More optimal 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nb-NO" sz="1400" dirty="0"/>
              <a:t>Smaller losses (environment)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nb-NO" sz="1400" dirty="0"/>
              <a:t>Lower costs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nb-NO" sz="1400" dirty="0"/>
              <a:t>More production</a:t>
            </a:r>
          </a:p>
          <a:p>
            <a:pPr lvl="2">
              <a:spcBef>
                <a:spcPct val="0"/>
              </a:spcBef>
              <a:buNone/>
            </a:pPr>
            <a:r>
              <a:rPr lang="en-US" altLang="nb-NO" sz="1600" dirty="0"/>
              <a:t>		</a:t>
            </a:r>
          </a:p>
          <a:p>
            <a:pPr lvl="2">
              <a:spcBef>
                <a:spcPct val="0"/>
              </a:spcBef>
              <a:buNone/>
            </a:pPr>
            <a:r>
              <a:rPr lang="en-US" altLang="nb-NO" sz="1600" dirty="0"/>
              <a:t>Industry: Still large potential for improvements!</a:t>
            </a:r>
          </a:p>
          <a:p>
            <a:pPr>
              <a:buNone/>
            </a:pPr>
            <a:endParaRPr lang="en-US" altLang="nb-NO" b="1" dirty="0"/>
          </a:p>
          <a:p>
            <a:pPr marL="812800" indent="-812800">
              <a:buNone/>
            </a:pPr>
            <a:endParaRPr lang="en-US" altLang="nb-NO" dirty="0"/>
          </a:p>
        </p:txBody>
      </p:sp>
      <p:pic>
        <p:nvPicPr>
          <p:cNvPr id="10246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0" y="127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>
                <a:solidFill>
                  <a:srgbClr val="FF0000"/>
                </a:solidFill>
              </a:rPr>
              <a:t>More on: </a:t>
            </a:r>
            <a:r>
              <a:rPr lang="en-GB" altLang="nb-NO" dirty="0"/>
              <a:t>Optimal operation 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nb-NO" dirty="0"/>
          </a:p>
          <a:p>
            <a:pPr marL="0" indent="0">
              <a:buNone/>
            </a:pPr>
            <a:endParaRPr lang="en-GB" altLang="nb-NO" b="1" dirty="0"/>
          </a:p>
          <a:p>
            <a:pPr marL="0" indent="0">
              <a:buNone/>
            </a:pPr>
            <a:r>
              <a:rPr lang="en-GB" altLang="nb-NO" dirty="0"/>
              <a:t>Two main cases (modes) depending on market conditions:</a:t>
            </a:r>
          </a:p>
          <a:p>
            <a:pPr marL="0" indent="0">
              <a:buNone/>
            </a:pPr>
            <a:endParaRPr lang="en-GB" altLang="nb-NO" b="1" dirty="0"/>
          </a:p>
          <a:p>
            <a:pPr marL="0" indent="0">
              <a:buNone/>
            </a:pPr>
            <a:r>
              <a:rPr lang="en-GB" altLang="nb-NO" b="1" dirty="0"/>
              <a:t>Mode 1. Given feed rate </a:t>
            </a:r>
          </a:p>
          <a:p>
            <a:pPr marL="0" indent="0">
              <a:buNone/>
            </a:pPr>
            <a:r>
              <a:rPr lang="en-GB" altLang="nb-NO" b="1" dirty="0"/>
              <a:t>Mode 2. Maximum production </a:t>
            </a:r>
            <a:r>
              <a:rPr lang="en-GB" altLang="nb-NO" dirty="0"/>
              <a:t>(more constrained)</a:t>
            </a:r>
          </a:p>
          <a:p>
            <a:pPr marL="0" indent="0">
              <a:buNone/>
            </a:pPr>
            <a:endParaRPr lang="en-GB" altLang="nb-NO" b="1" dirty="0"/>
          </a:p>
          <a:p>
            <a:pPr marL="0" indent="0">
              <a:buNone/>
            </a:pPr>
            <a:r>
              <a:rPr lang="en-GB" altLang="nb-NO" dirty="0"/>
              <a:t>Comment: Depending on prices, Mode 1 may include many subcases (active constraints regions)</a:t>
            </a: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3037780" y="1100001"/>
            <a:ext cx="6769100" cy="46166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dirty="0">
                <a:latin typeface="+mj-lt"/>
              </a:rPr>
              <a:t>min J = cost feed + cost energy – value products </a:t>
            </a:r>
            <a:endParaRPr lang="en-US" altLang="nb-NO" sz="2400" dirty="0">
              <a:latin typeface="+mj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6"/>
          <p:cNvSpPr>
            <a:spLocks noGrp="1" noChangeArrowheads="1"/>
          </p:cNvSpPr>
          <p:nvPr>
            <p:ph type="title"/>
          </p:nvPr>
        </p:nvSpPr>
        <p:spPr>
          <a:xfrm>
            <a:off x="3116838" y="274639"/>
            <a:ext cx="9876539" cy="707886"/>
          </a:xfrm>
        </p:spPr>
        <p:txBody>
          <a:bodyPr/>
          <a:lstStyle/>
          <a:p>
            <a:r>
              <a:rPr lang="en-GB" altLang="nb-NO" sz="4000"/>
              <a:t>Mode 1. Given feedrate</a:t>
            </a:r>
            <a:endParaRPr lang="en-US" altLang="nb-NO" sz="400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nb-NO" sz="2000" dirty="0"/>
          </a:p>
          <a:p>
            <a:pPr marL="0" indent="0">
              <a:buNone/>
            </a:pPr>
            <a:r>
              <a:rPr lang="en-GB" altLang="nb-NO" sz="2000" dirty="0"/>
              <a:t>Amount of products is then usually indirectly given and </a:t>
            </a:r>
          </a:p>
          <a:p>
            <a:pPr marL="0" indent="0">
              <a:buNone/>
            </a:pPr>
            <a:endParaRPr lang="en-GB" altLang="nb-NO" sz="2000" dirty="0"/>
          </a:p>
          <a:p>
            <a:pPr marL="0" indent="0">
              <a:buNone/>
            </a:pPr>
            <a:endParaRPr lang="en-GB" altLang="nb-NO" sz="2000" dirty="0"/>
          </a:p>
          <a:p>
            <a:pPr marL="0" indent="0">
              <a:buNone/>
            </a:pPr>
            <a:endParaRPr lang="en-GB" altLang="nb-NO" sz="2000" dirty="0"/>
          </a:p>
          <a:p>
            <a:pPr marL="0" indent="0">
              <a:buNone/>
            </a:pPr>
            <a:r>
              <a:rPr lang="en-GB" altLang="nb-NO" sz="2000" dirty="0"/>
              <a:t>Optimal operation is then usually </a:t>
            </a:r>
            <a:r>
              <a:rPr lang="en-GB" altLang="nb-NO" sz="2000" i="1" dirty="0"/>
              <a:t>unconstrained</a:t>
            </a:r>
            <a:endParaRPr lang="en-GB" altLang="nb-NO" sz="2000" dirty="0"/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648076" y="3492500"/>
            <a:ext cx="3600450" cy="40011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dirty="0">
                <a:latin typeface="+mj-lt"/>
              </a:rPr>
              <a:t>“maximize efficiency (energy)”</a:t>
            </a:r>
            <a:endParaRPr lang="en-US" altLang="nb-NO" sz="2400" dirty="0">
              <a:latin typeface="+mj-lt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7392988" y="3902076"/>
            <a:ext cx="3167062" cy="1077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600" dirty="0"/>
              <a:t>Control: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/>
              <a:t>Operate at optimal trade-off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/>
              <a:t>NOT obvious what to control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/>
              <a:t>CV = Self-optimizing variable</a:t>
            </a:r>
          </a:p>
        </p:txBody>
      </p:sp>
      <p:sp>
        <p:nvSpPr>
          <p:cNvPr id="101383" name="Line 5"/>
          <p:cNvSpPr>
            <a:spLocks noChangeShapeType="1"/>
          </p:cNvSpPr>
          <p:nvPr/>
        </p:nvSpPr>
        <p:spPr bwMode="auto">
          <a:xfrm flipH="1" flipV="1">
            <a:off x="7248526" y="3708400"/>
            <a:ext cx="288925" cy="714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1385" name="Text Box 7"/>
          <p:cNvSpPr txBox="1">
            <a:spLocks noChangeArrowheads="1"/>
          </p:cNvSpPr>
          <p:nvPr/>
        </p:nvSpPr>
        <p:spPr bwMode="auto">
          <a:xfrm>
            <a:off x="2855913" y="1936821"/>
            <a:ext cx="6345237" cy="46166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dirty="0">
                <a:latin typeface="+mj-lt"/>
              </a:rPr>
              <a:t>J = cost feed – value products </a:t>
            </a:r>
            <a:r>
              <a:rPr lang="en-GB" altLang="nb-NO" sz="2400" i="1" dirty="0">
                <a:latin typeface="+mj-lt"/>
              </a:rPr>
              <a:t>+ cost energy </a:t>
            </a:r>
            <a:endParaRPr lang="en-US" altLang="nb-NO" sz="2400" i="1" dirty="0">
              <a:latin typeface="+mj-lt"/>
            </a:endParaRPr>
          </a:p>
        </p:txBody>
      </p:sp>
      <p:sp>
        <p:nvSpPr>
          <p:cNvPr id="101386" name="AutoShape 8"/>
          <p:cNvSpPr>
            <a:spLocks/>
          </p:cNvSpPr>
          <p:nvPr/>
        </p:nvSpPr>
        <p:spPr bwMode="auto">
          <a:xfrm rot="-5400000">
            <a:off x="5151424" y="694738"/>
            <a:ext cx="176240" cy="3497263"/>
          </a:xfrm>
          <a:prstGeom prst="leftBrace">
            <a:avLst>
              <a:gd name="adj1" fmla="val 1653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1387" name="Line 9"/>
          <p:cNvSpPr>
            <a:spLocks noChangeShapeType="1"/>
          </p:cNvSpPr>
          <p:nvPr/>
        </p:nvSpPr>
        <p:spPr bwMode="auto">
          <a:xfrm flipV="1">
            <a:off x="4192589" y="4251325"/>
            <a:ext cx="1587" cy="174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8" name="Line 10"/>
          <p:cNvSpPr>
            <a:spLocks noChangeShapeType="1"/>
          </p:cNvSpPr>
          <p:nvPr/>
        </p:nvSpPr>
        <p:spPr bwMode="auto">
          <a:xfrm flipV="1">
            <a:off x="4192589" y="5989639"/>
            <a:ext cx="26003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9" name="Text Box 11"/>
          <p:cNvSpPr txBox="1">
            <a:spLocks noChangeArrowheads="1"/>
          </p:cNvSpPr>
          <p:nvPr/>
        </p:nvSpPr>
        <p:spPr bwMode="auto">
          <a:xfrm>
            <a:off x="6519864" y="5989639"/>
            <a:ext cx="409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c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sp>
        <p:nvSpPr>
          <p:cNvPr id="101390" name="Text Box 12"/>
          <p:cNvSpPr txBox="1">
            <a:spLocks noChangeArrowheads="1"/>
          </p:cNvSpPr>
          <p:nvPr/>
        </p:nvSpPr>
        <p:spPr bwMode="auto">
          <a:xfrm>
            <a:off x="2949575" y="4249739"/>
            <a:ext cx="134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J = energy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grpSp>
        <p:nvGrpSpPr>
          <p:cNvPr id="101391" name="Group 13"/>
          <p:cNvGrpSpPr>
            <a:grpSpLocks/>
          </p:cNvGrpSpPr>
          <p:nvPr/>
        </p:nvGrpSpPr>
        <p:grpSpPr bwMode="auto">
          <a:xfrm>
            <a:off x="4473575" y="4346576"/>
            <a:ext cx="2051050" cy="1217613"/>
            <a:chOff x="2448" y="864"/>
            <a:chExt cx="1248" cy="1056"/>
          </a:xfrm>
        </p:grpSpPr>
        <p:sp>
          <p:nvSpPr>
            <p:cNvPr id="101395" name="Arc 14"/>
            <p:cNvSpPr>
              <a:spLocks/>
            </p:cNvSpPr>
            <p:nvPr/>
          </p:nvSpPr>
          <p:spPr bwMode="auto">
            <a:xfrm flipV="1">
              <a:off x="3072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396" name="Arc 15"/>
            <p:cNvSpPr>
              <a:spLocks/>
            </p:cNvSpPr>
            <p:nvPr/>
          </p:nvSpPr>
          <p:spPr bwMode="auto">
            <a:xfrm flipH="1" flipV="1">
              <a:off x="2448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154614" y="6013451"/>
            <a:ext cx="50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</a:t>
            </a:r>
            <a:r>
              <a:rPr lang="nb-NO" altLang="nb-NO" sz="1800" baseline="-25000">
                <a:latin typeface="Arial" panose="020B0604020202020204" pitchFamily="34" charset="0"/>
              </a:rPr>
              <a:t>opt</a:t>
            </a:r>
            <a:endParaRPr lang="en-US" altLang="nb-NO" sz="1800" baseline="-25000">
              <a:latin typeface="Arial" panose="020B0604020202020204" pitchFamily="34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425951" y="2444176"/>
            <a:ext cx="1521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 err="1">
                <a:latin typeface="Arial" panose="020B0604020202020204" pitchFamily="34" charset="0"/>
              </a:rPr>
              <a:t>Often</a:t>
            </a:r>
            <a:r>
              <a:rPr lang="nb-NO" altLang="nb-NO" sz="1600" dirty="0">
                <a:latin typeface="Arial" panose="020B0604020202020204" pitchFamily="34" charset="0"/>
              </a:rPr>
              <a:t> </a:t>
            </a:r>
            <a:r>
              <a:rPr lang="nb-NO" altLang="nb-NO" sz="1600" dirty="0" err="1">
                <a:latin typeface="Arial" panose="020B0604020202020204" pitchFamily="34" charset="0"/>
              </a:rPr>
              <a:t>constant</a:t>
            </a:r>
            <a:endParaRPr lang="en-US" altLang="nb-NO" sz="1600" dirty="0">
              <a:latin typeface="Arial" panose="020B0604020202020204" pitchFamily="34" charset="0"/>
            </a:endParaRP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5448300" y="55816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6"/>
          <p:cNvSpPr>
            <a:spLocks noGrp="1" noChangeArrowheads="1"/>
          </p:cNvSpPr>
          <p:nvPr>
            <p:ph type="title"/>
          </p:nvPr>
        </p:nvSpPr>
        <p:spPr>
          <a:xfrm>
            <a:off x="3116838" y="274639"/>
            <a:ext cx="9876539" cy="707886"/>
          </a:xfrm>
        </p:spPr>
        <p:txBody>
          <a:bodyPr/>
          <a:lstStyle/>
          <a:p>
            <a:r>
              <a:rPr lang="en-GB" altLang="nb-NO" sz="4000"/>
              <a:t>Mode 2. Maximum production</a:t>
            </a:r>
            <a:endParaRPr lang="en-US" altLang="nb-NO" sz="40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endParaRPr lang="en-GB" altLang="nb-NO" dirty="0">
              <a:solidFill>
                <a:schemeClr val="accent2"/>
              </a:solidFill>
            </a:endParaRPr>
          </a:p>
          <a:p>
            <a:pPr marL="381000" indent="-381000"/>
            <a:endParaRPr lang="en-GB" altLang="nb-NO" dirty="0">
              <a:solidFill>
                <a:schemeClr val="accent2"/>
              </a:solidFill>
            </a:endParaRPr>
          </a:p>
          <a:p>
            <a:pPr marL="381000" indent="-381000"/>
            <a:r>
              <a:rPr lang="en-GB" altLang="nb-NO" dirty="0">
                <a:solidFill>
                  <a:schemeClr val="accent2"/>
                </a:solidFill>
              </a:rPr>
              <a:t>Assume feed rate is degree of freedom</a:t>
            </a:r>
          </a:p>
          <a:p>
            <a:pPr marL="381000" indent="-381000"/>
            <a:r>
              <a:rPr lang="en-GB" altLang="nb-NO" dirty="0"/>
              <a:t>Assume products much more valuable than feed</a:t>
            </a:r>
          </a:p>
          <a:p>
            <a:pPr marL="381000" indent="-381000"/>
            <a:r>
              <a:rPr lang="en-GB" altLang="nb-NO" dirty="0"/>
              <a:t>Optimal operation is then to maximize product rate</a:t>
            </a:r>
          </a:p>
          <a:p>
            <a:pPr marL="381000" indent="-381000"/>
            <a:r>
              <a:rPr lang="en-GB" altLang="nb-NO" b="1" dirty="0"/>
              <a:t>“max. constrained”,  prices do not matter</a:t>
            </a:r>
            <a:endParaRPr lang="en-GB" altLang="nb-NO" dirty="0"/>
          </a:p>
          <a:p>
            <a:pPr marL="381000" indent="-381000">
              <a:buNone/>
            </a:pPr>
            <a:endParaRPr lang="en-GB" altLang="nb-NO" dirty="0"/>
          </a:p>
          <a:p>
            <a:pPr marL="381000" indent="-381000">
              <a:buNone/>
            </a:pPr>
            <a:endParaRPr lang="en-GB" altLang="nb-NO" dirty="0"/>
          </a:p>
          <a:p>
            <a:pPr marL="381000" indent="-381000">
              <a:buNone/>
            </a:pPr>
            <a:endParaRPr lang="en-GB" altLang="nb-NO" dirty="0"/>
          </a:p>
          <a:p>
            <a:pPr marL="381000" indent="-381000">
              <a:buNone/>
            </a:pPr>
            <a:endParaRPr lang="en-GB" altLang="nb-NO" i="1" dirty="0"/>
          </a:p>
        </p:txBody>
      </p:sp>
      <p:sp>
        <p:nvSpPr>
          <p:cNvPr id="41990" name="Text Box 19"/>
          <p:cNvSpPr txBox="1">
            <a:spLocks noChangeArrowheads="1"/>
          </p:cNvSpPr>
          <p:nvPr/>
        </p:nvSpPr>
        <p:spPr bwMode="auto">
          <a:xfrm>
            <a:off x="6591300" y="3847193"/>
            <a:ext cx="3266444" cy="95410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400" dirty="0">
                <a:latin typeface="+mj-lt"/>
              </a:rPr>
              <a:t>Control: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400" dirty="0">
                <a:latin typeface="+mj-lt"/>
              </a:rPr>
              <a:t>Focus on tight control of bottleneck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400" dirty="0">
                <a:latin typeface="+mj-lt"/>
              </a:rPr>
              <a:t> “Obvious what to control”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400" dirty="0">
                <a:latin typeface="+mj-lt"/>
              </a:rPr>
              <a:t>CV = ACTIVE CONSTRAINT</a:t>
            </a:r>
          </a:p>
        </p:txBody>
      </p:sp>
      <p:grpSp>
        <p:nvGrpSpPr>
          <p:cNvPr id="103431" name="Group 21"/>
          <p:cNvGrpSpPr>
            <a:grpSpLocks/>
          </p:cNvGrpSpPr>
          <p:nvPr/>
        </p:nvGrpSpPr>
        <p:grpSpPr bwMode="auto">
          <a:xfrm>
            <a:off x="3135313" y="4459968"/>
            <a:ext cx="3281362" cy="2201863"/>
            <a:chOff x="1474" y="1707"/>
            <a:chExt cx="2067" cy="1387"/>
          </a:xfrm>
        </p:grpSpPr>
        <p:grpSp>
          <p:nvGrpSpPr>
            <p:cNvPr id="103434" name="Group 22"/>
            <p:cNvGrpSpPr>
              <a:grpSpLocks/>
            </p:cNvGrpSpPr>
            <p:nvPr/>
          </p:nvGrpSpPr>
          <p:grpSpPr bwMode="auto">
            <a:xfrm>
              <a:off x="2839" y="1744"/>
              <a:ext cx="86" cy="1059"/>
              <a:chOff x="2544" y="816"/>
              <a:chExt cx="96" cy="1200"/>
            </a:xfrm>
          </p:grpSpPr>
          <p:sp>
            <p:nvSpPr>
              <p:cNvPr id="103444" name="Line 23"/>
              <p:cNvSpPr>
                <a:spLocks noChangeShapeType="1"/>
              </p:cNvSpPr>
              <p:nvPr/>
            </p:nvSpPr>
            <p:spPr bwMode="auto">
              <a:xfrm flipV="1">
                <a:off x="2640" y="816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5" name="Line 24"/>
              <p:cNvSpPr>
                <a:spLocks noChangeShapeType="1"/>
              </p:cNvSpPr>
              <p:nvPr/>
            </p:nvSpPr>
            <p:spPr bwMode="auto">
              <a:xfrm flipH="1">
                <a:off x="2544" y="8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6" name="Line 25"/>
              <p:cNvSpPr>
                <a:spLocks noChangeShapeType="1"/>
              </p:cNvSpPr>
              <p:nvPr/>
            </p:nvSpPr>
            <p:spPr bwMode="auto">
              <a:xfrm flipH="1">
                <a:off x="2544" y="86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7" name="Line 26"/>
              <p:cNvSpPr>
                <a:spLocks noChangeShapeType="1"/>
              </p:cNvSpPr>
              <p:nvPr/>
            </p:nvSpPr>
            <p:spPr bwMode="auto">
              <a:xfrm flipH="1">
                <a:off x="2544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8" name="Line 27"/>
              <p:cNvSpPr>
                <a:spLocks noChangeShapeType="1"/>
              </p:cNvSpPr>
              <p:nvPr/>
            </p:nvSpPr>
            <p:spPr bwMode="auto">
              <a:xfrm flipH="1">
                <a:off x="25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9" name="Line 28"/>
              <p:cNvSpPr>
                <a:spLocks noChangeShapeType="1"/>
              </p:cNvSpPr>
              <p:nvPr/>
            </p:nvSpPr>
            <p:spPr bwMode="auto">
              <a:xfrm flipH="1">
                <a:off x="2544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0" name="Line 29"/>
              <p:cNvSpPr>
                <a:spLocks noChangeShapeType="1"/>
              </p:cNvSpPr>
              <p:nvPr/>
            </p:nvSpPr>
            <p:spPr bwMode="auto">
              <a:xfrm flipH="1">
                <a:off x="2544" y="105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1" name="Line 30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2" name="Line 31"/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3" name="Line 32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4" name="Line 33"/>
              <p:cNvSpPr>
                <a:spLocks noChangeShapeType="1"/>
              </p:cNvSpPr>
              <p:nvPr/>
            </p:nvSpPr>
            <p:spPr bwMode="auto">
              <a:xfrm flipH="1">
                <a:off x="2544" y="124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5" name="Line 34"/>
              <p:cNvSpPr>
                <a:spLocks noChangeShapeType="1"/>
              </p:cNvSpPr>
              <p:nvPr/>
            </p:nvSpPr>
            <p:spPr bwMode="auto">
              <a:xfrm flipH="1">
                <a:off x="2544" y="129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6" name="Line 35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7" name="Line 36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8" name="Line 37"/>
              <p:cNvSpPr>
                <a:spLocks noChangeShapeType="1"/>
              </p:cNvSpPr>
              <p:nvPr/>
            </p:nvSpPr>
            <p:spPr bwMode="auto">
              <a:xfrm flipH="1">
                <a:off x="2544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9" name="Line 38"/>
              <p:cNvSpPr>
                <a:spLocks noChangeShapeType="1"/>
              </p:cNvSpPr>
              <p:nvPr/>
            </p:nvSpPr>
            <p:spPr bwMode="auto">
              <a:xfrm flipH="1">
                <a:off x="2544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0" name="Line 39"/>
              <p:cNvSpPr>
                <a:spLocks noChangeShapeType="1"/>
              </p:cNvSpPr>
              <p:nvPr/>
            </p:nvSpPr>
            <p:spPr bwMode="auto">
              <a:xfrm flipH="1">
                <a:off x="2544" y="153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1" name="Line 40"/>
              <p:cNvSpPr>
                <a:spLocks noChangeShapeType="1"/>
              </p:cNvSpPr>
              <p:nvPr/>
            </p:nvSpPr>
            <p:spPr bwMode="auto">
              <a:xfrm flipH="1">
                <a:off x="2544" y="15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2" name="Line 41"/>
              <p:cNvSpPr>
                <a:spLocks noChangeShapeType="1"/>
              </p:cNvSpPr>
              <p:nvPr/>
            </p:nvSpPr>
            <p:spPr bwMode="auto">
              <a:xfrm flipH="1">
                <a:off x="2544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3" name="Line 42"/>
              <p:cNvSpPr>
                <a:spLocks noChangeShapeType="1"/>
              </p:cNvSpPr>
              <p:nvPr/>
            </p:nvSpPr>
            <p:spPr bwMode="auto">
              <a:xfrm flipH="1">
                <a:off x="2544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4" name="Line 43"/>
              <p:cNvSpPr>
                <a:spLocks noChangeShapeType="1"/>
              </p:cNvSpPr>
              <p:nvPr/>
            </p:nvSpPr>
            <p:spPr bwMode="auto">
              <a:xfrm flipH="1">
                <a:off x="2544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5" name="Line 44"/>
              <p:cNvSpPr>
                <a:spLocks noChangeShapeType="1"/>
              </p:cNvSpPr>
              <p:nvPr/>
            </p:nvSpPr>
            <p:spPr bwMode="auto">
              <a:xfrm flipH="1">
                <a:off x="2544" y="177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6" name="Line 45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7" name="Line 46"/>
              <p:cNvSpPr>
                <a:spLocks noChangeShapeType="1"/>
              </p:cNvSpPr>
              <p:nvPr/>
            </p:nvSpPr>
            <p:spPr bwMode="auto">
              <a:xfrm flipH="1">
                <a:off x="254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8" name="Line 47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435" name="Line 48"/>
            <p:cNvSpPr>
              <a:spLocks noChangeShapeType="1"/>
            </p:cNvSpPr>
            <p:nvPr/>
          </p:nvSpPr>
          <p:spPr bwMode="auto">
            <a:xfrm flipV="1">
              <a:off x="1817" y="1708"/>
              <a:ext cx="1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6" name="Line 49"/>
            <p:cNvSpPr>
              <a:spLocks noChangeShapeType="1"/>
            </p:cNvSpPr>
            <p:nvPr/>
          </p:nvSpPr>
          <p:spPr bwMode="auto">
            <a:xfrm flipV="1">
              <a:off x="1817" y="2803"/>
              <a:ext cx="1638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7" name="Text Box 50"/>
            <p:cNvSpPr txBox="1">
              <a:spLocks noChangeArrowheads="1"/>
            </p:cNvSpPr>
            <p:nvPr/>
          </p:nvSpPr>
          <p:spPr bwMode="auto">
            <a:xfrm>
              <a:off x="3283" y="2803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c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3438" name="Text Box 51"/>
            <p:cNvSpPr txBox="1">
              <a:spLocks noChangeArrowheads="1"/>
            </p:cNvSpPr>
            <p:nvPr/>
          </p:nvSpPr>
          <p:spPr bwMode="auto">
            <a:xfrm>
              <a:off x="1474" y="1707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J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3439" name="Group 52"/>
            <p:cNvGrpSpPr>
              <a:grpSpLocks/>
            </p:cNvGrpSpPr>
            <p:nvPr/>
          </p:nvGrpSpPr>
          <p:grpSpPr bwMode="auto">
            <a:xfrm>
              <a:off x="1994" y="1768"/>
              <a:ext cx="1292" cy="767"/>
              <a:chOff x="2448" y="864"/>
              <a:chExt cx="1248" cy="1056"/>
            </a:xfrm>
          </p:grpSpPr>
          <p:sp>
            <p:nvSpPr>
              <p:cNvPr id="103442" name="Arc 53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443" name="Arc 54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440" name="Text Box 55"/>
            <p:cNvSpPr txBox="1">
              <a:spLocks noChangeArrowheads="1"/>
            </p:cNvSpPr>
            <p:nvPr/>
          </p:nvSpPr>
          <p:spPr bwMode="auto">
            <a:xfrm>
              <a:off x="2822" y="2807"/>
              <a:ext cx="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max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103441" name="Text Box 56"/>
            <p:cNvSpPr txBox="1">
              <a:spLocks noChangeArrowheads="1"/>
            </p:cNvSpPr>
            <p:nvPr/>
          </p:nvSpPr>
          <p:spPr bwMode="auto">
            <a:xfrm>
              <a:off x="1973" y="2432"/>
              <a:ext cx="6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Infeasible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region</a:t>
              </a:r>
              <a:endParaRPr lang="en-US" altLang="nb-NO" sz="1600" i="1">
                <a:latin typeface="Arial" panose="020B0604020202020204" pitchFamily="34" charset="0"/>
              </a:endParaRPr>
            </a:p>
          </p:txBody>
        </p:sp>
      </p:grpSp>
      <p:sp>
        <p:nvSpPr>
          <p:cNvPr id="103432" name="Text Box 57"/>
          <p:cNvSpPr txBox="1">
            <a:spLocks noChangeArrowheads="1"/>
          </p:cNvSpPr>
          <p:nvPr/>
        </p:nvSpPr>
        <p:spPr bwMode="auto">
          <a:xfrm>
            <a:off x="3502340" y="1166454"/>
            <a:ext cx="6177920" cy="46166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 dirty="0">
                <a:latin typeface="+mj-lt"/>
              </a:rPr>
              <a:t>J = cost feed + cost energy – value products </a:t>
            </a:r>
            <a:endParaRPr lang="en-US" altLang="nb-NO" sz="2400" dirty="0">
              <a:latin typeface="+mj-lt"/>
            </a:endParaRPr>
          </a:p>
        </p:txBody>
      </p:sp>
      <p:sp>
        <p:nvSpPr>
          <p:cNvPr id="103433" name="Line 58"/>
          <p:cNvSpPr>
            <a:spLocks noChangeShapeType="1"/>
          </p:cNvSpPr>
          <p:nvPr/>
        </p:nvSpPr>
        <p:spPr bwMode="auto">
          <a:xfrm flipH="1">
            <a:off x="5570539" y="4136118"/>
            <a:ext cx="949325" cy="1928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D659-1502-4692-9D27-A28CB2B5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altLang="nb-NO" dirty="0">
                <a:solidFill>
                  <a:srgbClr val="FF0000"/>
                </a:solidFill>
              </a:rPr>
              <a:t>More on</a:t>
            </a:r>
            <a:r>
              <a:rPr lang="en-US" altLang="nb-NO" dirty="0">
                <a:solidFill>
                  <a:schemeClr val="tx2"/>
                </a:solidFill>
              </a:rPr>
              <a:t>: </a:t>
            </a:r>
            <a:r>
              <a:rPr lang="en-US" altLang="nb-NO" dirty="0"/>
              <a:t>Active output constraints</a:t>
            </a:r>
            <a:endParaRPr lang="en-US" dirty="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nb-NO" dirty="0"/>
              <a:t>Need back-off</a:t>
            </a: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endParaRPr lang="en-US" altLang="nb-NO" sz="1600" dirty="0"/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600" dirty="0"/>
              <a:t>If constraint can be violated dynamically (only average matters)</a:t>
            </a:r>
          </a:p>
          <a:p>
            <a:pPr marL="914400" lvl="1" indent="-533400">
              <a:lnSpc>
                <a:spcPct val="90000"/>
              </a:lnSpc>
              <a:buFontTx/>
              <a:buChar char="•"/>
            </a:pPr>
            <a:r>
              <a:rPr lang="en-US" altLang="nb-NO" sz="1400" dirty="0">
                <a:solidFill>
                  <a:srgbClr val="FF0000"/>
                </a:solidFill>
              </a:rPr>
              <a:t>Required Back-off</a:t>
            </a:r>
            <a:r>
              <a:rPr lang="en-US" altLang="nb-NO" sz="1400" dirty="0"/>
              <a:t> = </a:t>
            </a:r>
            <a:r>
              <a:rPr lang="en-US" altLang="nb-NO" sz="1400" dirty="0">
                <a:solidFill>
                  <a:schemeClr val="accent2"/>
                </a:solidFill>
              </a:rPr>
              <a:t>“measurement bias” (steady-state measurement error for </a:t>
            </a:r>
            <a:r>
              <a:rPr lang="en-US" altLang="nb-NO" sz="1400" i="1" dirty="0">
                <a:solidFill>
                  <a:schemeClr val="accent2"/>
                </a:solidFill>
              </a:rPr>
              <a:t>c)</a:t>
            </a:r>
            <a:endParaRPr lang="en-US" altLang="nb-NO" sz="1400" dirty="0">
              <a:solidFill>
                <a:schemeClr val="accent2"/>
              </a:solidFill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altLang="nb-NO" sz="500" dirty="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600" dirty="0"/>
              <a:t>If constraint </a:t>
            </a:r>
            <a:r>
              <a:rPr lang="en-US" altLang="nb-NO" sz="1600" u="sng" dirty="0"/>
              <a:t>cannot</a:t>
            </a:r>
            <a:r>
              <a:rPr lang="en-US" altLang="nb-NO" sz="1600" dirty="0"/>
              <a:t> be violated dynamically (“hard constraint”) </a:t>
            </a:r>
          </a:p>
          <a:p>
            <a:pPr marL="914400" lvl="1" indent="-533400">
              <a:lnSpc>
                <a:spcPct val="90000"/>
              </a:lnSpc>
              <a:buFontTx/>
              <a:buChar char="•"/>
            </a:pPr>
            <a:r>
              <a:rPr lang="en-US" altLang="nb-NO" sz="1400" dirty="0">
                <a:solidFill>
                  <a:srgbClr val="FF0000"/>
                </a:solidFill>
              </a:rPr>
              <a:t>Required Back-off</a:t>
            </a:r>
            <a:r>
              <a:rPr lang="en-US" altLang="nb-NO" sz="1400" dirty="0"/>
              <a:t> = </a:t>
            </a:r>
            <a:r>
              <a:rPr lang="en-US" altLang="nb-NO" sz="1400" dirty="0">
                <a:solidFill>
                  <a:schemeClr val="accent2"/>
                </a:solidFill>
              </a:rPr>
              <a:t>“measurement bias”</a:t>
            </a:r>
            <a:r>
              <a:rPr lang="en-US" altLang="nb-NO" sz="1400" dirty="0"/>
              <a:t> + </a:t>
            </a:r>
            <a:r>
              <a:rPr lang="en-US" altLang="nb-NO" sz="1400" dirty="0">
                <a:solidFill>
                  <a:srgbClr val="008080"/>
                </a:solidFill>
              </a:rPr>
              <a:t>maximum dynamic control error</a:t>
            </a:r>
            <a:endParaRPr lang="en-US" altLang="nb-NO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1F5E8-12F7-4AA5-9FF3-87A3558DD8AA}"/>
              </a:ext>
            </a:extLst>
          </p:cNvPr>
          <p:cNvGrpSpPr/>
          <p:nvPr/>
        </p:nvGrpSpPr>
        <p:grpSpPr>
          <a:xfrm>
            <a:off x="4242596" y="1510003"/>
            <a:ext cx="4589461" cy="2490787"/>
            <a:chOff x="2593977" y="1233014"/>
            <a:chExt cx="4589461" cy="2490787"/>
          </a:xfrm>
        </p:grpSpPr>
        <p:sp>
          <p:nvSpPr>
            <p:cNvPr id="105477" name="Text Box 3"/>
            <p:cNvSpPr txBox="1">
              <a:spLocks noChangeArrowheads="1"/>
            </p:cNvSpPr>
            <p:nvPr/>
          </p:nvSpPr>
          <p:spPr bwMode="auto">
            <a:xfrm>
              <a:off x="2593977" y="2445865"/>
              <a:ext cx="11445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GB" altLang="nb-NO" sz="2400" baseline="-250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opt</a:t>
              </a:r>
              <a:endParaRPr lang="en-GB" altLang="nb-NO" sz="24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5478" name="Group 4"/>
            <p:cNvGrpSpPr>
              <a:grpSpLocks/>
            </p:cNvGrpSpPr>
            <p:nvPr/>
          </p:nvGrpSpPr>
          <p:grpSpPr bwMode="auto">
            <a:xfrm>
              <a:off x="2925763" y="1233014"/>
              <a:ext cx="4257675" cy="2490787"/>
              <a:chOff x="997" y="1241"/>
              <a:chExt cx="2682" cy="1569"/>
            </a:xfrm>
          </p:grpSpPr>
          <p:sp>
            <p:nvSpPr>
              <p:cNvPr id="105484" name="Line 5"/>
              <p:cNvSpPr>
                <a:spLocks noChangeShapeType="1"/>
              </p:cNvSpPr>
              <p:nvPr/>
            </p:nvSpPr>
            <p:spPr bwMode="auto">
              <a:xfrm>
                <a:off x="2774" y="1789"/>
                <a:ext cx="0" cy="73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85" name="Line 6"/>
              <p:cNvSpPr>
                <a:spLocks noChangeShapeType="1"/>
              </p:cNvSpPr>
              <p:nvPr/>
            </p:nvSpPr>
            <p:spPr bwMode="auto">
              <a:xfrm>
                <a:off x="1353" y="1789"/>
                <a:ext cx="137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86" name="Line 7"/>
              <p:cNvSpPr>
                <a:spLocks noChangeShapeType="1"/>
              </p:cNvSpPr>
              <p:nvPr/>
            </p:nvSpPr>
            <p:spPr bwMode="auto">
              <a:xfrm>
                <a:off x="2387" y="2300"/>
                <a:ext cx="3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87" name="Text Box 8"/>
              <p:cNvSpPr txBox="1">
                <a:spLocks noChangeArrowheads="1"/>
              </p:cNvSpPr>
              <p:nvPr/>
            </p:nvSpPr>
            <p:spPr bwMode="auto">
              <a:xfrm>
                <a:off x="2861" y="2117"/>
                <a:ext cx="8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accent2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18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Back-off</a:t>
                </a:r>
                <a:endParaRPr lang="en-GB" altLang="nb-NO" sz="1800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8" name="Text Box 9"/>
              <p:cNvSpPr txBox="1">
                <a:spLocks noChangeArrowheads="1"/>
              </p:cNvSpPr>
              <p:nvPr/>
            </p:nvSpPr>
            <p:spPr bwMode="auto">
              <a:xfrm>
                <a:off x="1138" y="1935"/>
                <a:ext cx="8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accent2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Loss</a:t>
                </a:r>
                <a:endParaRPr lang="en-GB" altLang="nb-NO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9" name="Text Box 10"/>
              <p:cNvSpPr txBox="1">
                <a:spLocks noChangeArrowheads="1"/>
              </p:cNvSpPr>
              <p:nvPr/>
            </p:nvSpPr>
            <p:spPr bwMode="auto">
              <a:xfrm>
                <a:off x="1951" y="1241"/>
                <a:ext cx="12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accent2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400" i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GB" altLang="nb-NO" sz="24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GB" altLang="nb-NO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:r>
                  <a:rPr lang="en-GB" altLang="nb-NO" sz="2400" i="1" dirty="0" err="1">
                    <a:solidFill>
                      <a:srgbClr val="009900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GB" altLang="nb-NO" sz="2400" baseline="-25000" dirty="0" err="1">
                    <a:solidFill>
                      <a:srgbClr val="009900"/>
                    </a:solidFill>
                    <a:latin typeface="Times New Roman" panose="02020603050405020304" pitchFamily="18" charset="0"/>
                  </a:rPr>
                  <a:t>constraint</a:t>
                </a:r>
                <a:endParaRPr lang="en-GB" altLang="nb-NO" sz="2400" baseline="-25000" dirty="0">
                  <a:solidFill>
                    <a:srgbClr val="0099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5490" name="Group 11"/>
              <p:cNvGrpSpPr>
                <a:grpSpLocks/>
              </p:cNvGrpSpPr>
              <p:nvPr/>
            </p:nvGrpSpPr>
            <p:grpSpPr bwMode="auto">
              <a:xfrm>
                <a:off x="2312" y="1460"/>
                <a:ext cx="86" cy="1059"/>
                <a:chOff x="2544" y="816"/>
                <a:chExt cx="96" cy="1200"/>
              </a:xfrm>
            </p:grpSpPr>
            <p:sp>
              <p:nvSpPr>
                <p:cNvPr id="10550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640" y="816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544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544" y="86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544" y="9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544" y="96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544" y="100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544" y="105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54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544" y="115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54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544" y="12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544" y="12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544" y="134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544" y="139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544" y="144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544" y="148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544" y="153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8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544" y="158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1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54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544" y="168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544" y="172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2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544" y="177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44" y="182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4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544" y="187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25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544" y="19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5491" name="Line 37"/>
              <p:cNvSpPr>
                <a:spLocks noChangeShapeType="1"/>
              </p:cNvSpPr>
              <p:nvPr/>
            </p:nvSpPr>
            <p:spPr bwMode="auto">
              <a:xfrm>
                <a:off x="1341" y="2190"/>
                <a:ext cx="104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92" name="Line 38"/>
              <p:cNvSpPr>
                <a:spLocks noChangeShapeType="1"/>
              </p:cNvSpPr>
              <p:nvPr/>
            </p:nvSpPr>
            <p:spPr bwMode="auto">
              <a:xfrm flipV="1">
                <a:off x="1340" y="1424"/>
                <a:ext cx="1" cy="10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493" name="Line 39"/>
              <p:cNvSpPr>
                <a:spLocks noChangeShapeType="1"/>
              </p:cNvSpPr>
              <p:nvPr/>
            </p:nvSpPr>
            <p:spPr bwMode="auto">
              <a:xfrm flipV="1">
                <a:off x="1340" y="2519"/>
                <a:ext cx="1638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494" name="Text Box 40"/>
              <p:cNvSpPr txBox="1">
                <a:spLocks noChangeArrowheads="1"/>
              </p:cNvSpPr>
              <p:nvPr/>
            </p:nvSpPr>
            <p:spPr bwMode="auto">
              <a:xfrm>
                <a:off x="2806" y="2519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accent2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400" i="1">
                    <a:latin typeface="Times New Roman" panose="02020603050405020304" pitchFamily="18" charset="0"/>
                  </a:rPr>
                  <a:t>c</a:t>
                </a:r>
                <a:endParaRPr lang="en-GB" altLang="nb-NO" sz="2400" i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95" name="Text Box 41"/>
              <p:cNvSpPr txBox="1">
                <a:spLocks noChangeArrowheads="1"/>
              </p:cNvSpPr>
              <p:nvPr/>
            </p:nvSpPr>
            <p:spPr bwMode="auto">
              <a:xfrm>
                <a:off x="997" y="1423"/>
                <a:ext cx="2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accent2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400" i="1">
                    <a:latin typeface="Times New Roman" panose="02020603050405020304" pitchFamily="18" charset="0"/>
                  </a:rPr>
                  <a:t>J</a:t>
                </a:r>
                <a:endParaRPr lang="en-GB" altLang="nb-NO" sz="2400" i="1" baseline="-250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5496" name="Group 42"/>
              <p:cNvGrpSpPr>
                <a:grpSpLocks/>
              </p:cNvGrpSpPr>
              <p:nvPr/>
            </p:nvGrpSpPr>
            <p:grpSpPr bwMode="auto">
              <a:xfrm>
                <a:off x="1517" y="1484"/>
                <a:ext cx="1292" cy="767"/>
                <a:chOff x="2448" y="864"/>
                <a:chExt cx="1248" cy="1056"/>
              </a:xfrm>
            </p:grpSpPr>
            <p:sp>
              <p:nvSpPr>
                <p:cNvPr id="105499" name="Arc 43"/>
                <p:cNvSpPr>
                  <a:spLocks/>
                </p:cNvSpPr>
                <p:nvPr/>
              </p:nvSpPr>
              <p:spPr bwMode="auto">
                <a:xfrm flipV="1">
                  <a:off x="3072" y="864"/>
                  <a:ext cx="624" cy="10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500" name="Arc 44"/>
                <p:cNvSpPr>
                  <a:spLocks/>
                </p:cNvSpPr>
                <p:nvPr/>
              </p:nvSpPr>
              <p:spPr bwMode="auto">
                <a:xfrm flipH="1" flipV="1">
                  <a:off x="2448" y="864"/>
                  <a:ext cx="624" cy="10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05497" name="Line 45"/>
              <p:cNvSpPr>
                <a:spLocks noChangeShapeType="1"/>
              </p:cNvSpPr>
              <p:nvPr/>
            </p:nvSpPr>
            <p:spPr bwMode="auto">
              <a:xfrm flipV="1">
                <a:off x="1741" y="1789"/>
                <a:ext cx="0" cy="40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98" name="Line 46"/>
              <p:cNvSpPr>
                <a:spLocks noChangeShapeType="1"/>
              </p:cNvSpPr>
              <p:nvPr/>
            </p:nvSpPr>
            <p:spPr bwMode="auto">
              <a:xfrm flipH="1">
                <a:off x="2559" y="2190"/>
                <a:ext cx="431" cy="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480" name="Rectangle 48"/>
          <p:cNvSpPr>
            <a:spLocks noChangeArrowheads="1"/>
          </p:cNvSpPr>
          <p:nvPr/>
        </p:nvSpPr>
        <p:spPr bwMode="auto">
          <a:xfrm>
            <a:off x="2718629" y="1154307"/>
            <a:ext cx="2603499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nb-NO" sz="2400" dirty="0">
              <a:latin typeface="+mj-lt"/>
            </a:endParaRPr>
          </a:p>
        </p:txBody>
      </p:sp>
      <p:sp>
        <p:nvSpPr>
          <p:cNvPr id="105481" name="Rectangle 49"/>
          <p:cNvSpPr>
            <a:spLocks noChangeArrowheads="1"/>
          </p:cNvSpPr>
          <p:nvPr/>
        </p:nvSpPr>
        <p:spPr bwMode="auto">
          <a:xfrm>
            <a:off x="2932906" y="5788530"/>
            <a:ext cx="69850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GB" altLang="nb-NO" dirty="0">
                <a:latin typeface="Arial" panose="020B0604020202020204" pitchFamily="34" charset="0"/>
              </a:rPr>
              <a:t>Want tight control of hard output constraints to reduce the back-off. </a:t>
            </a:r>
            <a:r>
              <a:rPr lang="en-GB" altLang="nb-NO" dirty="0">
                <a:solidFill>
                  <a:srgbClr val="FF0000"/>
                </a:solidFill>
                <a:latin typeface="Arial" panose="020B0604020202020204" pitchFamily="34" charset="0"/>
              </a:rPr>
              <a:t>“Squeeze and shift”-rule</a:t>
            </a:r>
          </a:p>
        </p:txBody>
      </p:sp>
      <p:sp>
        <p:nvSpPr>
          <p:cNvPr id="105482" name="Rectangle 50"/>
          <p:cNvSpPr>
            <a:spLocks noChangeArrowheads="1"/>
          </p:cNvSpPr>
          <p:nvPr/>
        </p:nvSpPr>
        <p:spPr bwMode="auto">
          <a:xfrm>
            <a:off x="8182769" y="1541821"/>
            <a:ext cx="21470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800" i="1" dirty="0">
                <a:latin typeface="Arial" panose="020B0604020202020204" pitchFamily="34" charset="0"/>
              </a:rPr>
              <a:t>The </a:t>
            </a:r>
            <a:r>
              <a:rPr lang="en-GB" altLang="nb-NO" sz="800" i="1" dirty="0" err="1">
                <a:latin typeface="Arial" panose="020B0604020202020204" pitchFamily="34" charset="0"/>
              </a:rPr>
              <a:t>backoff</a:t>
            </a:r>
            <a:r>
              <a:rPr lang="en-GB" altLang="nb-NO" sz="800" i="1" dirty="0">
                <a:latin typeface="Arial" panose="020B0604020202020204" pitchFamily="34" charset="0"/>
              </a:rPr>
              <a:t> is the “safety margin” from the active constraint and is defined as the difference between the constraint value and the chosen setpoint</a:t>
            </a:r>
            <a:endParaRPr lang="nb-NO" altLang="nb-NO" sz="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800" i="1" dirty="0" err="1">
                <a:latin typeface="Arial" panose="020B0604020202020204" pitchFamily="34" charset="0"/>
              </a:rPr>
              <a:t>Backoff</a:t>
            </a:r>
            <a:r>
              <a:rPr lang="en-GB" altLang="nb-NO" sz="800" i="1" dirty="0">
                <a:latin typeface="Arial" panose="020B0604020202020204" pitchFamily="34" charset="0"/>
              </a:rPr>
              <a:t> </a:t>
            </a:r>
            <a:r>
              <a:rPr lang="en-GB" altLang="nb-NO" sz="800" i="1">
                <a:latin typeface="Arial" panose="020B0604020202020204" pitchFamily="34" charset="0"/>
              </a:rPr>
              <a:t>= | Constraint – Setpoint |</a:t>
            </a:r>
            <a:endParaRPr lang="en-GB" altLang="nb-NO" sz="8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749D-7C6F-C640-D652-A6C324F1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14" y="418209"/>
            <a:ext cx="8901952" cy="1077218"/>
          </a:xfrm>
        </p:spPr>
        <p:txBody>
          <a:bodyPr/>
          <a:lstStyle/>
          <a:p>
            <a:r>
              <a:rPr lang="nb-NO" dirty="0" err="1"/>
              <a:t>Motivation</a:t>
            </a:r>
            <a:r>
              <a:rPr lang="nb-NO" dirty="0"/>
              <a:t> for </a:t>
            </a:r>
            <a:r>
              <a:rPr lang="nb-NO" dirty="0" err="1"/>
              <a:t>better</a:t>
            </a:r>
            <a:r>
              <a:rPr lang="nb-NO" dirty="0"/>
              <a:t> control: </a:t>
            </a:r>
            <a:br>
              <a:rPr lang="nb-NO" dirty="0"/>
            </a:br>
            <a:r>
              <a:rPr lang="nb-NO" dirty="0" err="1"/>
              <a:t>Squeeze</a:t>
            </a:r>
            <a:r>
              <a:rPr lang="nb-NO" dirty="0"/>
              <a:t> and </a:t>
            </a:r>
            <a:r>
              <a:rPr lang="nb-NO" dirty="0" err="1"/>
              <a:t>shift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7D29C-7A7E-0E96-BDA2-E7BDDEBA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43" y="1718541"/>
            <a:ext cx="5400072" cy="472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FC800-3ADA-23CA-3E48-1A2F03F5AEF2}"/>
              </a:ext>
            </a:extLst>
          </p:cNvPr>
          <p:cNvSpPr txBox="1"/>
          <p:nvPr/>
        </p:nvSpPr>
        <p:spPr>
          <a:xfrm>
            <a:off x="3172714" y="3429000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dirty="0"/>
              <a:t>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44321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D3BD-4F7B-457D-9722-2D1A92CC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dirty="0"/>
              <a:t>Example: max. throughput.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5F07-09FB-4E9E-88D6-28FC10A8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tight bottleneck control to reduce </a:t>
            </a:r>
            <a:r>
              <a:rPr lang="en-US" dirty="0" err="1"/>
              <a:t>backoff</a:t>
            </a:r>
            <a:r>
              <a:rPr lang="en-US" dirty="0"/>
              <a:t>!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F69D4A55-CC1A-4437-9E02-BEDBE80DF465}"/>
              </a:ext>
            </a:extLst>
          </p:cNvPr>
          <p:cNvGrpSpPr>
            <a:grpSpLocks/>
          </p:cNvGrpSpPr>
          <p:nvPr/>
        </p:nvGrpSpPr>
        <p:grpSpPr bwMode="auto">
          <a:xfrm>
            <a:off x="4945955" y="1989137"/>
            <a:ext cx="2952750" cy="647700"/>
            <a:chOff x="1655" y="935"/>
            <a:chExt cx="1860" cy="408"/>
          </a:xfrm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A5AB14B7-614A-4825-8B81-3FF3251AB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935"/>
              <a:ext cx="1860" cy="408"/>
              <a:chOff x="1474" y="2931"/>
              <a:chExt cx="1860" cy="408"/>
            </a:xfrm>
          </p:grpSpPr>
          <p:grpSp>
            <p:nvGrpSpPr>
              <p:cNvPr id="7" name="Group 18">
                <a:extLst>
                  <a:ext uri="{FF2B5EF4-FFF2-40B4-BE49-F238E27FC236}">
                    <a16:creationId xmlns:a16="http://schemas.microsoft.com/office/drawing/2014/main" id="{1A66E82F-3715-4F25-8AC0-F830A200A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" y="2931"/>
                <a:ext cx="1815" cy="136"/>
                <a:chOff x="1519" y="2205"/>
                <a:chExt cx="1815" cy="136"/>
              </a:xfrm>
            </p:grpSpPr>
            <p:sp>
              <p:nvSpPr>
                <p:cNvPr id="14" name="Line 19">
                  <a:extLst>
                    <a:ext uri="{FF2B5EF4-FFF2-40B4-BE49-F238E27FC236}">
                      <a16:creationId xmlns:a16="http://schemas.microsoft.com/office/drawing/2014/main" id="{EF6CB07C-D2D8-4F54-A059-9A3D5993C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5" name="Line 20">
                  <a:extLst>
                    <a:ext uri="{FF2B5EF4-FFF2-40B4-BE49-F238E27FC236}">
                      <a16:creationId xmlns:a16="http://schemas.microsoft.com/office/drawing/2014/main" id="{4C2DB874-C282-4D32-AEE6-CC183D11D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" name="Line 21">
                  <a:extLst>
                    <a:ext uri="{FF2B5EF4-FFF2-40B4-BE49-F238E27FC236}">
                      <a16:creationId xmlns:a16="http://schemas.microsoft.com/office/drawing/2014/main" id="{3B52BADB-FC56-47DB-BF73-7BFCD117F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" name="Line 22">
                  <a:extLst>
                    <a:ext uri="{FF2B5EF4-FFF2-40B4-BE49-F238E27FC236}">
                      <a16:creationId xmlns:a16="http://schemas.microsoft.com/office/drawing/2014/main" id="{6C6DEAA3-65B2-46BE-856E-599B87EC6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Line 23">
                  <a:extLst>
                    <a:ext uri="{FF2B5EF4-FFF2-40B4-BE49-F238E27FC236}">
                      <a16:creationId xmlns:a16="http://schemas.microsoft.com/office/drawing/2014/main" id="{A295B226-B67D-44BB-96CB-0844D5A41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4">
                <a:extLst>
                  <a:ext uri="{FF2B5EF4-FFF2-40B4-BE49-F238E27FC236}">
                    <a16:creationId xmlns:a16="http://schemas.microsoft.com/office/drawing/2014/main" id="{2ABE2662-EFEA-4D2A-B9B9-C64FB5191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519" y="3203"/>
                <a:ext cx="1815" cy="136"/>
                <a:chOff x="1519" y="2205"/>
                <a:chExt cx="1815" cy="136"/>
              </a:xfrm>
            </p:grpSpPr>
            <p:sp>
              <p:nvSpPr>
                <p:cNvPr id="9" name="Line 25">
                  <a:extLst>
                    <a:ext uri="{FF2B5EF4-FFF2-40B4-BE49-F238E27FC236}">
                      <a16:creationId xmlns:a16="http://schemas.microsoft.com/office/drawing/2014/main" id="{0CF0613E-E0AF-4774-8506-EF2A7F557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" name="Line 26">
                  <a:extLst>
                    <a:ext uri="{FF2B5EF4-FFF2-40B4-BE49-F238E27FC236}">
                      <a16:creationId xmlns:a16="http://schemas.microsoft.com/office/drawing/2014/main" id="{5F245BA6-80DE-42A9-A02F-72D8AC7FF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" name="Line 27">
                  <a:extLst>
                    <a:ext uri="{FF2B5EF4-FFF2-40B4-BE49-F238E27FC236}">
                      <a16:creationId xmlns:a16="http://schemas.microsoft.com/office/drawing/2014/main" id="{AD1DCA5D-BA44-4C3C-9EC4-8D24E2DA0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" name="Line 28">
                  <a:extLst>
                    <a:ext uri="{FF2B5EF4-FFF2-40B4-BE49-F238E27FC236}">
                      <a16:creationId xmlns:a16="http://schemas.microsoft.com/office/drawing/2014/main" id="{072DBB6C-07C0-496A-8929-9A324F9C0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3" name="Line 29">
                  <a:extLst>
                    <a:ext uri="{FF2B5EF4-FFF2-40B4-BE49-F238E27FC236}">
                      <a16:creationId xmlns:a16="http://schemas.microsoft.com/office/drawing/2014/main" id="{05CC269E-85CA-4500-A805-FA222B8CC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pic>
          <p:nvPicPr>
            <p:cNvPr id="6" name="Picture 30" descr="txp_fig">
              <a:extLst>
                <a:ext uri="{FF2B5EF4-FFF2-40B4-BE49-F238E27FC236}">
                  <a16:creationId xmlns:a16="http://schemas.microsoft.com/office/drawing/2014/main" id="{1E54EB2F-D434-4D81-926B-697635EA13C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1083"/>
              <a:ext cx="17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5196AFD3-5605-43E6-9E6E-F9CB9C0528AF}"/>
              </a:ext>
            </a:extLst>
          </p:cNvPr>
          <p:cNvGrpSpPr>
            <a:grpSpLocks/>
          </p:cNvGrpSpPr>
          <p:nvPr/>
        </p:nvGrpSpPr>
        <p:grpSpPr bwMode="auto">
          <a:xfrm>
            <a:off x="3533875" y="3130687"/>
            <a:ext cx="4913312" cy="3111500"/>
            <a:chOff x="567" y="971"/>
            <a:chExt cx="3095" cy="1960"/>
          </a:xfrm>
        </p:grpSpPr>
        <p:sp>
          <p:nvSpPr>
            <p:cNvPr id="20" name="Text Box 43">
              <a:extLst>
                <a:ext uri="{FF2B5EF4-FFF2-40B4-BE49-F238E27FC236}">
                  <a16:creationId xmlns:a16="http://schemas.microsoft.com/office/drawing/2014/main" id="{B3C9C1D4-4487-4805-B9F3-6288F1FE2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2681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21" name="Line 41">
              <a:extLst>
                <a:ext uri="{FF2B5EF4-FFF2-40B4-BE49-F238E27FC236}">
                  <a16:creationId xmlns:a16="http://schemas.microsoft.com/office/drawing/2014/main" id="{4AA5FB38-571E-49FF-A79A-570CC1A0C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2672"/>
              <a:ext cx="16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42">
              <a:extLst>
                <a:ext uri="{FF2B5EF4-FFF2-40B4-BE49-F238E27FC236}">
                  <a16:creationId xmlns:a16="http://schemas.microsoft.com/office/drawing/2014/main" id="{28C4047C-2A72-48CF-B9A3-FEB883F86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0" y="971"/>
              <a:ext cx="0" cy="1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C33D2335-99B2-4100-953A-1D58F8C2D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389"/>
              <a:ext cx="1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D24858D5-4D3D-4FA1-A26B-0E9BEEDF0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612"/>
              <a:ext cx="159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5C2B6A94-657C-4A15-940C-2620368A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458"/>
              <a:ext cx="1624" cy="269"/>
            </a:xfrm>
            <a:custGeom>
              <a:avLst/>
              <a:gdLst>
                <a:gd name="T0" fmla="*/ 272672162 w 1753"/>
                <a:gd name="T1" fmla="*/ 2147483646 h 184"/>
                <a:gd name="T2" fmla="*/ 272672162 w 1753"/>
                <a:gd name="T3" fmla="*/ 2147483646 h 184"/>
                <a:gd name="T4" fmla="*/ 272672162 w 1753"/>
                <a:gd name="T5" fmla="*/ 2147483646 h 184"/>
                <a:gd name="T6" fmla="*/ 272672162 w 1753"/>
                <a:gd name="T7" fmla="*/ 2147483646 h 184"/>
                <a:gd name="T8" fmla="*/ 272672162 w 1753"/>
                <a:gd name="T9" fmla="*/ 2147483646 h 184"/>
                <a:gd name="T10" fmla="*/ 272672162 w 1753"/>
                <a:gd name="T11" fmla="*/ 2147483646 h 184"/>
                <a:gd name="T12" fmla="*/ 272672162 w 1753"/>
                <a:gd name="T13" fmla="*/ 2147483646 h 184"/>
                <a:gd name="T14" fmla="*/ 272672162 w 1753"/>
                <a:gd name="T15" fmla="*/ 2147483646 h 184"/>
                <a:gd name="T16" fmla="*/ 272672162 w 1753"/>
                <a:gd name="T17" fmla="*/ 2147483646 h 184"/>
                <a:gd name="T18" fmla="*/ 272672162 w 1753"/>
                <a:gd name="T19" fmla="*/ 2147483646 h 184"/>
                <a:gd name="T20" fmla="*/ 272672162 w 1753"/>
                <a:gd name="T21" fmla="*/ 2147483646 h 184"/>
                <a:gd name="T22" fmla="*/ 272672162 w 1753"/>
                <a:gd name="T23" fmla="*/ 2147483646 h 184"/>
                <a:gd name="T24" fmla="*/ 272672162 w 1753"/>
                <a:gd name="T25" fmla="*/ 2147483646 h 184"/>
                <a:gd name="T26" fmla="*/ 272672162 w 1753"/>
                <a:gd name="T27" fmla="*/ 2147483646 h 184"/>
                <a:gd name="T28" fmla="*/ 272672162 w 1753"/>
                <a:gd name="T29" fmla="*/ 2147483646 h 184"/>
                <a:gd name="T30" fmla="*/ 272672162 w 1753"/>
                <a:gd name="T31" fmla="*/ 2147483646 h 184"/>
                <a:gd name="T32" fmla="*/ 272672162 w 1753"/>
                <a:gd name="T33" fmla="*/ 2147483646 h 184"/>
                <a:gd name="T34" fmla="*/ 272672162 w 1753"/>
                <a:gd name="T35" fmla="*/ 2147483646 h 184"/>
                <a:gd name="T36" fmla="*/ 272672162 w 1753"/>
                <a:gd name="T37" fmla="*/ 2147483646 h 184"/>
                <a:gd name="T38" fmla="*/ 272672162 w 1753"/>
                <a:gd name="T39" fmla="*/ 2147483646 h 184"/>
                <a:gd name="T40" fmla="*/ 272672162 w 1753"/>
                <a:gd name="T41" fmla="*/ 0 h 184"/>
                <a:gd name="T42" fmla="*/ 272672162 w 1753"/>
                <a:gd name="T43" fmla="*/ 2147483646 h 184"/>
                <a:gd name="T44" fmla="*/ 272672162 w 1753"/>
                <a:gd name="T45" fmla="*/ 2147483646 h 184"/>
                <a:gd name="T46" fmla="*/ 272672162 w 1753"/>
                <a:gd name="T47" fmla="*/ 2147483646 h 184"/>
                <a:gd name="T48" fmla="*/ 272672162 w 1753"/>
                <a:gd name="T49" fmla="*/ 2147483646 h 184"/>
                <a:gd name="T50" fmla="*/ 272672162 w 1753"/>
                <a:gd name="T51" fmla="*/ 2147483646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3"/>
                <a:gd name="T79" fmla="*/ 0 h 184"/>
                <a:gd name="T80" fmla="*/ 1753 w 1753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3" h="184">
                  <a:moveTo>
                    <a:pt x="27" y="100"/>
                  </a:moveTo>
                  <a:cubicBezTo>
                    <a:pt x="0" y="60"/>
                    <a:pt x="5" y="51"/>
                    <a:pt x="44" y="25"/>
                  </a:cubicBezTo>
                  <a:cubicBezTo>
                    <a:pt x="103" y="44"/>
                    <a:pt x="104" y="128"/>
                    <a:pt x="136" y="175"/>
                  </a:cubicBezTo>
                  <a:cubicBezTo>
                    <a:pt x="198" y="169"/>
                    <a:pt x="237" y="163"/>
                    <a:pt x="294" y="184"/>
                  </a:cubicBezTo>
                  <a:cubicBezTo>
                    <a:pt x="317" y="179"/>
                    <a:pt x="345" y="183"/>
                    <a:pt x="361" y="167"/>
                  </a:cubicBezTo>
                  <a:cubicBezTo>
                    <a:pt x="367" y="161"/>
                    <a:pt x="365" y="150"/>
                    <a:pt x="369" y="142"/>
                  </a:cubicBezTo>
                  <a:cubicBezTo>
                    <a:pt x="383" y="115"/>
                    <a:pt x="387" y="116"/>
                    <a:pt x="411" y="100"/>
                  </a:cubicBezTo>
                  <a:cubicBezTo>
                    <a:pt x="426" y="54"/>
                    <a:pt x="437" y="79"/>
                    <a:pt x="469" y="100"/>
                  </a:cubicBezTo>
                  <a:cubicBezTo>
                    <a:pt x="541" y="86"/>
                    <a:pt x="526" y="79"/>
                    <a:pt x="561" y="25"/>
                  </a:cubicBezTo>
                  <a:cubicBezTo>
                    <a:pt x="633" y="42"/>
                    <a:pt x="596" y="53"/>
                    <a:pt x="687" y="42"/>
                  </a:cubicBezTo>
                  <a:cubicBezTo>
                    <a:pt x="734" y="10"/>
                    <a:pt x="758" y="23"/>
                    <a:pt x="812" y="33"/>
                  </a:cubicBezTo>
                  <a:cubicBezTo>
                    <a:pt x="862" y="67"/>
                    <a:pt x="920" y="41"/>
                    <a:pt x="970" y="75"/>
                  </a:cubicBezTo>
                  <a:cubicBezTo>
                    <a:pt x="984" y="72"/>
                    <a:pt x="998" y="66"/>
                    <a:pt x="1012" y="67"/>
                  </a:cubicBezTo>
                  <a:cubicBezTo>
                    <a:pt x="1029" y="69"/>
                    <a:pt x="1062" y="83"/>
                    <a:pt x="1062" y="83"/>
                  </a:cubicBezTo>
                  <a:cubicBezTo>
                    <a:pt x="1080" y="134"/>
                    <a:pt x="1115" y="101"/>
                    <a:pt x="1162" y="92"/>
                  </a:cubicBezTo>
                  <a:cubicBezTo>
                    <a:pt x="1165" y="103"/>
                    <a:pt x="1164" y="116"/>
                    <a:pt x="1171" y="125"/>
                  </a:cubicBezTo>
                  <a:cubicBezTo>
                    <a:pt x="1189" y="147"/>
                    <a:pt x="1227" y="123"/>
                    <a:pt x="1246" y="117"/>
                  </a:cubicBezTo>
                  <a:cubicBezTo>
                    <a:pt x="1270" y="101"/>
                    <a:pt x="1274" y="102"/>
                    <a:pt x="1288" y="75"/>
                  </a:cubicBezTo>
                  <a:cubicBezTo>
                    <a:pt x="1292" y="67"/>
                    <a:pt x="1290" y="56"/>
                    <a:pt x="1296" y="50"/>
                  </a:cubicBezTo>
                  <a:cubicBezTo>
                    <a:pt x="1302" y="44"/>
                    <a:pt x="1313" y="45"/>
                    <a:pt x="1321" y="42"/>
                  </a:cubicBezTo>
                  <a:cubicBezTo>
                    <a:pt x="1376" y="60"/>
                    <a:pt x="1408" y="38"/>
                    <a:pt x="1446" y="0"/>
                  </a:cubicBezTo>
                  <a:cubicBezTo>
                    <a:pt x="1501" y="17"/>
                    <a:pt x="1486" y="65"/>
                    <a:pt x="1538" y="100"/>
                  </a:cubicBezTo>
                  <a:cubicBezTo>
                    <a:pt x="1557" y="97"/>
                    <a:pt x="1576" y="92"/>
                    <a:pt x="1596" y="92"/>
                  </a:cubicBezTo>
                  <a:cubicBezTo>
                    <a:pt x="1629" y="92"/>
                    <a:pt x="1626" y="121"/>
                    <a:pt x="1663" y="134"/>
                  </a:cubicBezTo>
                  <a:cubicBezTo>
                    <a:pt x="1666" y="142"/>
                    <a:pt x="1663" y="157"/>
                    <a:pt x="1672" y="159"/>
                  </a:cubicBezTo>
                  <a:cubicBezTo>
                    <a:pt x="1753" y="181"/>
                    <a:pt x="1700" y="125"/>
                    <a:pt x="1747" y="1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80746C24-DD23-497C-80C1-CCADE588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480"/>
              <a:ext cx="589" cy="724"/>
            </a:xfrm>
            <a:custGeom>
              <a:avLst/>
              <a:gdLst>
                <a:gd name="T0" fmla="*/ 2147483646 w 499"/>
                <a:gd name="T1" fmla="*/ 0 h 726"/>
                <a:gd name="T2" fmla="*/ 2147483646 w 499"/>
                <a:gd name="T3" fmla="*/ 1993344647 h 726"/>
                <a:gd name="T4" fmla="*/ 0 w 499"/>
                <a:gd name="T5" fmla="*/ 1993344647 h 726"/>
                <a:gd name="T6" fmla="*/ 0 60000 65536"/>
                <a:gd name="T7" fmla="*/ 0 60000 65536"/>
                <a:gd name="T8" fmla="*/ 0 60000 65536"/>
                <a:gd name="T9" fmla="*/ 0 w 499"/>
                <a:gd name="T10" fmla="*/ 0 h 726"/>
                <a:gd name="T11" fmla="*/ 499 w 499"/>
                <a:gd name="T12" fmla="*/ 726 h 7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726">
                  <a:moveTo>
                    <a:pt x="499" y="0"/>
                  </a:moveTo>
                  <a:cubicBezTo>
                    <a:pt x="336" y="143"/>
                    <a:pt x="174" y="287"/>
                    <a:pt x="91" y="408"/>
                  </a:cubicBezTo>
                  <a:cubicBezTo>
                    <a:pt x="8" y="529"/>
                    <a:pt x="15" y="673"/>
                    <a:pt x="0" y="7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50">
              <a:extLst>
                <a:ext uri="{FF2B5EF4-FFF2-40B4-BE49-F238E27FC236}">
                  <a16:creationId xmlns:a16="http://schemas.microsoft.com/office/drawing/2014/main" id="{E90B53B2-0932-4B7D-B81E-04F150312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389"/>
              <a:ext cx="8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 Box 51">
              <a:extLst>
                <a:ext uri="{FF2B5EF4-FFF2-40B4-BE49-F238E27FC236}">
                  <a16:creationId xmlns:a16="http://schemas.microsoft.com/office/drawing/2014/main" id="{6AF04808-4127-4DDB-8963-2731360FA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024"/>
              <a:ext cx="99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Back-off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= Lost production</a:t>
              </a:r>
            </a:p>
          </p:txBody>
        </p:sp>
        <p:pic>
          <p:nvPicPr>
            <p:cNvPr id="29" name="Picture 14" descr="txp_fig">
              <a:extLst>
                <a:ext uri="{FF2B5EF4-FFF2-40B4-BE49-F238E27FC236}">
                  <a16:creationId xmlns:a16="http://schemas.microsoft.com/office/drawing/2014/main" id="{A9339734-E392-4849-A832-4A37C19B2DE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344"/>
              <a:ext cx="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5" descr="txp_fig">
              <a:extLst>
                <a:ext uri="{FF2B5EF4-FFF2-40B4-BE49-F238E27FC236}">
                  <a16:creationId xmlns:a16="http://schemas.microsoft.com/office/drawing/2014/main" id="{5D77DF5F-F9E2-4452-BCBA-375A6CA8625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563"/>
              <a:ext cx="27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30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B9B2-AFE9-4F7A-90A0-6BDFADB3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purity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distillate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343B-533D-400C-8122-C5F269A9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b-NO" sz="2800" dirty="0" err="1"/>
              <a:t>x</a:t>
            </a:r>
            <a:r>
              <a:rPr lang="en-US" altLang="nb-NO" sz="2800" baseline="-25000" dirty="0" err="1"/>
              <a:t>B</a:t>
            </a:r>
            <a:r>
              <a:rPr lang="en-US" altLang="nb-NO" sz="2800" dirty="0"/>
              <a:t> = purity of product &gt; 95% (min.)</a:t>
            </a:r>
          </a:p>
          <a:p>
            <a:endParaRPr lang="en-US" altLang="nb-NO" sz="2000" dirty="0"/>
          </a:p>
          <a:p>
            <a:r>
              <a:rPr lang="en-US" altLang="nb-NO" sz="2000" dirty="0"/>
              <a:t>D</a:t>
            </a:r>
            <a:r>
              <a:rPr lang="en-US" altLang="nb-NO" sz="2000" baseline="-25000" dirty="0"/>
              <a:t>2</a:t>
            </a:r>
            <a:r>
              <a:rPr lang="en-US" altLang="nb-NO" sz="2000" dirty="0"/>
              <a:t> directly to customer (</a:t>
            </a:r>
            <a:r>
              <a:rPr lang="en-US" altLang="nb-NO" sz="2000" dirty="0">
                <a:solidFill>
                  <a:srgbClr val="FF0000"/>
                </a:solidFill>
              </a:rPr>
              <a:t>hard</a:t>
            </a:r>
            <a:r>
              <a:rPr lang="en-US" altLang="nb-NO" sz="2000" dirty="0"/>
              <a:t> constraint)</a:t>
            </a:r>
          </a:p>
          <a:p>
            <a:pPr lvl="1"/>
            <a:r>
              <a:rPr lang="en-US" altLang="nb-NO" sz="1800" dirty="0"/>
              <a:t>Measurement error (bias): 1%</a:t>
            </a:r>
          </a:p>
          <a:p>
            <a:pPr lvl="1"/>
            <a:r>
              <a:rPr lang="en-US" altLang="nb-NO" sz="1800" dirty="0"/>
              <a:t>Control error (variation due to poor control):  2%</a:t>
            </a:r>
          </a:p>
          <a:p>
            <a:pPr lvl="1"/>
            <a:r>
              <a:rPr lang="en-US" altLang="nb-NO" sz="1800" dirty="0" err="1"/>
              <a:t>Backoff</a:t>
            </a:r>
            <a:r>
              <a:rPr lang="en-US" altLang="nb-NO" sz="1800" dirty="0"/>
              <a:t> = 1% + 2% = 3%</a:t>
            </a:r>
          </a:p>
          <a:p>
            <a:pPr lvl="1"/>
            <a:r>
              <a:rPr lang="en-US" altLang="nb-NO" sz="1800" dirty="0"/>
              <a:t>Setpoint </a:t>
            </a:r>
            <a:r>
              <a:rPr lang="en-US" altLang="nb-NO" sz="1800" dirty="0" err="1"/>
              <a:t>x</a:t>
            </a:r>
            <a:r>
              <a:rPr lang="en-US" altLang="nb-NO" sz="1800" baseline="-25000" dirty="0" err="1"/>
              <a:t>Bs</a:t>
            </a:r>
            <a:r>
              <a:rPr lang="en-US" altLang="nb-NO" sz="1800" dirty="0"/>
              <a:t>= 95 + 3% = 98% (to be safe)</a:t>
            </a:r>
          </a:p>
          <a:p>
            <a:pPr lvl="1"/>
            <a:r>
              <a:rPr lang="en-US" altLang="nb-NO" sz="1800" dirty="0"/>
              <a:t>Can reduce </a:t>
            </a:r>
            <a:r>
              <a:rPr lang="en-US" altLang="nb-NO" sz="1800" dirty="0" err="1"/>
              <a:t>backoff</a:t>
            </a:r>
            <a:r>
              <a:rPr lang="en-US" altLang="nb-NO" sz="1800" dirty="0"/>
              <a:t> with better control (“squeeze and shift”)</a:t>
            </a:r>
          </a:p>
          <a:p>
            <a:pPr lvl="1"/>
            <a:endParaRPr lang="en-US" altLang="nb-NO" sz="1800" dirty="0"/>
          </a:p>
          <a:p>
            <a:r>
              <a:rPr lang="en-US" altLang="nb-NO" sz="2000" dirty="0"/>
              <a:t> D</a:t>
            </a:r>
            <a:r>
              <a:rPr lang="en-US" altLang="nb-NO" sz="2000" baseline="-25000" dirty="0"/>
              <a:t>2</a:t>
            </a:r>
            <a:r>
              <a:rPr lang="en-US" altLang="nb-NO" sz="2000" dirty="0"/>
              <a:t> to </a:t>
            </a:r>
            <a:r>
              <a:rPr lang="en-US" altLang="nb-NO" sz="2000" u="sng" dirty="0"/>
              <a:t>large</a:t>
            </a:r>
            <a:r>
              <a:rPr lang="en-US" altLang="nb-NO" sz="2000" dirty="0"/>
              <a:t> mixing tank (</a:t>
            </a:r>
            <a:r>
              <a:rPr lang="en-US" altLang="nb-NO" sz="2000" dirty="0">
                <a:solidFill>
                  <a:srgbClr val="FF0000"/>
                </a:solidFill>
              </a:rPr>
              <a:t>soft </a:t>
            </a:r>
            <a:r>
              <a:rPr lang="en-US" altLang="nb-NO" sz="2000" dirty="0"/>
              <a:t>constraint)</a:t>
            </a:r>
          </a:p>
          <a:p>
            <a:pPr lvl="1"/>
            <a:r>
              <a:rPr lang="en-US" altLang="nb-NO" sz="1800" dirty="0"/>
              <a:t>Measurement error (bias): 1%</a:t>
            </a:r>
          </a:p>
          <a:p>
            <a:pPr lvl="1"/>
            <a:r>
              <a:rPr lang="en-US" altLang="nb-NO" sz="1800" dirty="0" err="1"/>
              <a:t>Backoff</a:t>
            </a:r>
            <a:r>
              <a:rPr lang="en-US" altLang="nb-NO" sz="1800" dirty="0"/>
              <a:t> = 1%</a:t>
            </a:r>
          </a:p>
          <a:p>
            <a:pPr lvl="1"/>
            <a:r>
              <a:rPr lang="en-US" altLang="nb-NO" sz="1800" dirty="0"/>
              <a:t>Setpoint </a:t>
            </a:r>
            <a:r>
              <a:rPr lang="en-US" altLang="nb-NO" sz="1800" dirty="0" err="1"/>
              <a:t>x</a:t>
            </a:r>
            <a:r>
              <a:rPr lang="en-US" altLang="nb-NO" sz="1800" baseline="-25000" dirty="0" err="1"/>
              <a:t>Bs</a:t>
            </a:r>
            <a:r>
              <a:rPr lang="en-US" altLang="nb-NO" sz="1800" dirty="0"/>
              <a:t>= 95 + 1% = 96% (to be safe)</a:t>
            </a:r>
          </a:p>
          <a:p>
            <a:pPr lvl="1"/>
            <a:r>
              <a:rPr lang="en-US" altLang="nb-NO" sz="1800" dirty="0"/>
              <a:t>Do not need to include control  error because it averages out in tank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FFFDC6-1982-4F36-8D28-747985166D02}"/>
              </a:ext>
            </a:extLst>
          </p:cNvPr>
          <p:cNvGrpSpPr/>
          <p:nvPr/>
        </p:nvGrpSpPr>
        <p:grpSpPr>
          <a:xfrm>
            <a:off x="7337425" y="4449847"/>
            <a:ext cx="3316288" cy="935038"/>
            <a:chOff x="5813425" y="4449847"/>
            <a:chExt cx="3316288" cy="935038"/>
          </a:xfrm>
        </p:grpSpPr>
        <p:cxnSp>
          <p:nvCxnSpPr>
            <p:cNvPr id="4" name="Straight Connector 10">
              <a:extLst>
                <a:ext uri="{FF2B5EF4-FFF2-40B4-BE49-F238E27FC236}">
                  <a16:creationId xmlns:a16="http://schemas.microsoft.com/office/drawing/2014/main" id="{EFCA86D8-CB0F-48C2-9E61-46ED61A143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51725" y="4808622"/>
              <a:ext cx="0" cy="576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12">
              <a:extLst>
                <a:ext uri="{FF2B5EF4-FFF2-40B4-BE49-F238E27FC236}">
                  <a16:creationId xmlns:a16="http://schemas.microsoft.com/office/drawing/2014/main" id="{F0D7CC4D-5D61-4120-AC68-2F20AEE6B3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51725" y="5384885"/>
              <a:ext cx="5762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14">
              <a:extLst>
                <a:ext uri="{FF2B5EF4-FFF2-40B4-BE49-F238E27FC236}">
                  <a16:creationId xmlns:a16="http://schemas.microsoft.com/office/drawing/2014/main" id="{23831720-3B13-488A-8F2A-703A8AF036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27988" y="4808622"/>
              <a:ext cx="0" cy="576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295D2BD5-E901-403A-98A7-339534E71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51725" y="4953085"/>
              <a:ext cx="5762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18">
              <a:extLst>
                <a:ext uri="{FF2B5EF4-FFF2-40B4-BE49-F238E27FC236}">
                  <a16:creationId xmlns:a16="http://schemas.microsoft.com/office/drawing/2014/main" id="{AD2970E3-AC25-4DC8-B5FE-87B775AB0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40650" y="4808622"/>
              <a:ext cx="0" cy="2889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21">
              <a:extLst>
                <a:ext uri="{FF2B5EF4-FFF2-40B4-BE49-F238E27FC236}">
                  <a16:creationId xmlns:a16="http://schemas.microsoft.com/office/drawing/2014/main" id="{8BF185CE-8DFC-42D7-80EB-3366123816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75463" y="5265822"/>
              <a:ext cx="5762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25">
              <a:extLst>
                <a:ext uri="{FF2B5EF4-FFF2-40B4-BE49-F238E27FC236}">
                  <a16:creationId xmlns:a16="http://schemas.microsoft.com/office/drawing/2014/main" id="{609E3134-7471-4EBD-B0FB-4702554306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27988" y="5242010"/>
              <a:ext cx="5762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B9ED4050-9C81-442E-8A8E-8125390E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4808622"/>
              <a:ext cx="893762" cy="433388"/>
            </a:xfrm>
            <a:custGeom>
              <a:avLst/>
              <a:gdLst>
                <a:gd name="T0" fmla="*/ 2147483646 w 1753"/>
                <a:gd name="T1" fmla="*/ 2147483646 h 184"/>
                <a:gd name="T2" fmla="*/ 2147483646 w 1753"/>
                <a:gd name="T3" fmla="*/ 2147483646 h 184"/>
                <a:gd name="T4" fmla="*/ 2147483646 w 1753"/>
                <a:gd name="T5" fmla="*/ 2147483646 h 184"/>
                <a:gd name="T6" fmla="*/ 2147483646 w 1753"/>
                <a:gd name="T7" fmla="*/ 2147483646 h 184"/>
                <a:gd name="T8" fmla="*/ 2147483646 w 1753"/>
                <a:gd name="T9" fmla="*/ 2147483646 h 184"/>
                <a:gd name="T10" fmla="*/ 2147483646 w 1753"/>
                <a:gd name="T11" fmla="*/ 2147483646 h 184"/>
                <a:gd name="T12" fmla="*/ 2147483646 w 1753"/>
                <a:gd name="T13" fmla="*/ 2147483646 h 184"/>
                <a:gd name="T14" fmla="*/ 2147483646 w 1753"/>
                <a:gd name="T15" fmla="*/ 2147483646 h 184"/>
                <a:gd name="T16" fmla="*/ 2147483646 w 1753"/>
                <a:gd name="T17" fmla="*/ 2147483646 h 184"/>
                <a:gd name="T18" fmla="*/ 2147483646 w 1753"/>
                <a:gd name="T19" fmla="*/ 2147483646 h 184"/>
                <a:gd name="T20" fmla="*/ 2147483646 w 1753"/>
                <a:gd name="T21" fmla="*/ 2147483646 h 184"/>
                <a:gd name="T22" fmla="*/ 2147483646 w 1753"/>
                <a:gd name="T23" fmla="*/ 2147483646 h 184"/>
                <a:gd name="T24" fmla="*/ 2147483646 w 1753"/>
                <a:gd name="T25" fmla="*/ 2147483646 h 184"/>
                <a:gd name="T26" fmla="*/ 2147483646 w 1753"/>
                <a:gd name="T27" fmla="*/ 2147483646 h 184"/>
                <a:gd name="T28" fmla="*/ 2147483646 w 1753"/>
                <a:gd name="T29" fmla="*/ 2147483646 h 184"/>
                <a:gd name="T30" fmla="*/ 2147483646 w 1753"/>
                <a:gd name="T31" fmla="*/ 2147483646 h 184"/>
                <a:gd name="T32" fmla="*/ 2147483646 w 1753"/>
                <a:gd name="T33" fmla="*/ 2147483646 h 184"/>
                <a:gd name="T34" fmla="*/ 2147483646 w 1753"/>
                <a:gd name="T35" fmla="*/ 2147483646 h 184"/>
                <a:gd name="T36" fmla="*/ 2147483646 w 1753"/>
                <a:gd name="T37" fmla="*/ 2147483646 h 184"/>
                <a:gd name="T38" fmla="*/ 2147483646 w 1753"/>
                <a:gd name="T39" fmla="*/ 2147483646 h 184"/>
                <a:gd name="T40" fmla="*/ 2147483646 w 1753"/>
                <a:gd name="T41" fmla="*/ 0 h 184"/>
                <a:gd name="T42" fmla="*/ 2147483646 w 1753"/>
                <a:gd name="T43" fmla="*/ 2147483646 h 184"/>
                <a:gd name="T44" fmla="*/ 2147483646 w 1753"/>
                <a:gd name="T45" fmla="*/ 2147483646 h 184"/>
                <a:gd name="T46" fmla="*/ 2147483646 w 1753"/>
                <a:gd name="T47" fmla="*/ 2147483646 h 184"/>
                <a:gd name="T48" fmla="*/ 2147483646 w 1753"/>
                <a:gd name="T49" fmla="*/ 2147483646 h 184"/>
                <a:gd name="T50" fmla="*/ 2147483646 w 1753"/>
                <a:gd name="T51" fmla="*/ 2147483646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3"/>
                <a:gd name="T79" fmla="*/ 0 h 184"/>
                <a:gd name="T80" fmla="*/ 1753 w 1753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3" h="184">
                  <a:moveTo>
                    <a:pt x="27" y="100"/>
                  </a:moveTo>
                  <a:cubicBezTo>
                    <a:pt x="0" y="60"/>
                    <a:pt x="5" y="51"/>
                    <a:pt x="44" y="25"/>
                  </a:cubicBezTo>
                  <a:cubicBezTo>
                    <a:pt x="103" y="44"/>
                    <a:pt x="104" y="128"/>
                    <a:pt x="136" y="175"/>
                  </a:cubicBezTo>
                  <a:cubicBezTo>
                    <a:pt x="198" y="169"/>
                    <a:pt x="237" y="163"/>
                    <a:pt x="294" y="184"/>
                  </a:cubicBezTo>
                  <a:cubicBezTo>
                    <a:pt x="317" y="179"/>
                    <a:pt x="345" y="183"/>
                    <a:pt x="361" y="167"/>
                  </a:cubicBezTo>
                  <a:cubicBezTo>
                    <a:pt x="367" y="161"/>
                    <a:pt x="365" y="150"/>
                    <a:pt x="369" y="142"/>
                  </a:cubicBezTo>
                  <a:cubicBezTo>
                    <a:pt x="383" y="115"/>
                    <a:pt x="387" y="116"/>
                    <a:pt x="411" y="100"/>
                  </a:cubicBezTo>
                  <a:cubicBezTo>
                    <a:pt x="426" y="54"/>
                    <a:pt x="437" y="79"/>
                    <a:pt x="469" y="100"/>
                  </a:cubicBezTo>
                  <a:cubicBezTo>
                    <a:pt x="541" y="86"/>
                    <a:pt x="526" y="79"/>
                    <a:pt x="561" y="25"/>
                  </a:cubicBezTo>
                  <a:cubicBezTo>
                    <a:pt x="633" y="42"/>
                    <a:pt x="596" y="53"/>
                    <a:pt x="687" y="42"/>
                  </a:cubicBezTo>
                  <a:cubicBezTo>
                    <a:pt x="734" y="10"/>
                    <a:pt x="758" y="23"/>
                    <a:pt x="812" y="33"/>
                  </a:cubicBezTo>
                  <a:cubicBezTo>
                    <a:pt x="862" y="67"/>
                    <a:pt x="920" y="41"/>
                    <a:pt x="970" y="75"/>
                  </a:cubicBezTo>
                  <a:cubicBezTo>
                    <a:pt x="984" y="72"/>
                    <a:pt x="998" y="66"/>
                    <a:pt x="1012" y="67"/>
                  </a:cubicBezTo>
                  <a:cubicBezTo>
                    <a:pt x="1029" y="69"/>
                    <a:pt x="1062" y="83"/>
                    <a:pt x="1062" y="83"/>
                  </a:cubicBezTo>
                  <a:cubicBezTo>
                    <a:pt x="1080" y="134"/>
                    <a:pt x="1115" y="101"/>
                    <a:pt x="1162" y="92"/>
                  </a:cubicBezTo>
                  <a:cubicBezTo>
                    <a:pt x="1165" y="103"/>
                    <a:pt x="1164" y="116"/>
                    <a:pt x="1171" y="125"/>
                  </a:cubicBezTo>
                  <a:cubicBezTo>
                    <a:pt x="1189" y="147"/>
                    <a:pt x="1227" y="123"/>
                    <a:pt x="1246" y="117"/>
                  </a:cubicBezTo>
                  <a:cubicBezTo>
                    <a:pt x="1270" y="101"/>
                    <a:pt x="1274" y="102"/>
                    <a:pt x="1288" y="75"/>
                  </a:cubicBezTo>
                  <a:cubicBezTo>
                    <a:pt x="1292" y="67"/>
                    <a:pt x="1290" y="56"/>
                    <a:pt x="1296" y="50"/>
                  </a:cubicBezTo>
                  <a:cubicBezTo>
                    <a:pt x="1302" y="44"/>
                    <a:pt x="1313" y="45"/>
                    <a:pt x="1321" y="42"/>
                  </a:cubicBezTo>
                  <a:cubicBezTo>
                    <a:pt x="1376" y="60"/>
                    <a:pt x="1408" y="38"/>
                    <a:pt x="1446" y="0"/>
                  </a:cubicBezTo>
                  <a:cubicBezTo>
                    <a:pt x="1501" y="17"/>
                    <a:pt x="1486" y="65"/>
                    <a:pt x="1538" y="100"/>
                  </a:cubicBezTo>
                  <a:cubicBezTo>
                    <a:pt x="1557" y="97"/>
                    <a:pt x="1576" y="92"/>
                    <a:pt x="1596" y="92"/>
                  </a:cubicBezTo>
                  <a:cubicBezTo>
                    <a:pt x="1629" y="92"/>
                    <a:pt x="1626" y="121"/>
                    <a:pt x="1663" y="134"/>
                  </a:cubicBezTo>
                  <a:cubicBezTo>
                    <a:pt x="1666" y="142"/>
                    <a:pt x="1663" y="157"/>
                    <a:pt x="1672" y="159"/>
                  </a:cubicBezTo>
                  <a:cubicBezTo>
                    <a:pt x="1753" y="181"/>
                    <a:pt x="1700" y="125"/>
                    <a:pt x="1747" y="1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4876522C-9DCA-41D0-912D-20ED9C71AE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140700" y="5026110"/>
              <a:ext cx="895350" cy="44450"/>
            </a:xfrm>
            <a:custGeom>
              <a:avLst/>
              <a:gdLst>
                <a:gd name="T0" fmla="*/ 2147483646 w 1753"/>
                <a:gd name="T1" fmla="*/ 2147483646 h 184"/>
                <a:gd name="T2" fmla="*/ 2147483646 w 1753"/>
                <a:gd name="T3" fmla="*/ 2147483646 h 184"/>
                <a:gd name="T4" fmla="*/ 2147483646 w 1753"/>
                <a:gd name="T5" fmla="*/ 2147483646 h 184"/>
                <a:gd name="T6" fmla="*/ 2147483646 w 1753"/>
                <a:gd name="T7" fmla="*/ 2147483646 h 184"/>
                <a:gd name="T8" fmla="*/ 2147483646 w 1753"/>
                <a:gd name="T9" fmla="*/ 2147483646 h 184"/>
                <a:gd name="T10" fmla="*/ 2147483646 w 1753"/>
                <a:gd name="T11" fmla="*/ 2147483646 h 184"/>
                <a:gd name="T12" fmla="*/ 2147483646 w 1753"/>
                <a:gd name="T13" fmla="*/ 2147483646 h 184"/>
                <a:gd name="T14" fmla="*/ 2147483646 w 1753"/>
                <a:gd name="T15" fmla="*/ 2147483646 h 184"/>
                <a:gd name="T16" fmla="*/ 2147483646 w 1753"/>
                <a:gd name="T17" fmla="*/ 2147483646 h 184"/>
                <a:gd name="T18" fmla="*/ 2147483646 w 1753"/>
                <a:gd name="T19" fmla="*/ 2147483646 h 184"/>
                <a:gd name="T20" fmla="*/ 2147483646 w 1753"/>
                <a:gd name="T21" fmla="*/ 2147483646 h 184"/>
                <a:gd name="T22" fmla="*/ 2147483646 w 1753"/>
                <a:gd name="T23" fmla="*/ 2147483646 h 184"/>
                <a:gd name="T24" fmla="*/ 2147483646 w 1753"/>
                <a:gd name="T25" fmla="*/ 2147483646 h 184"/>
                <a:gd name="T26" fmla="*/ 2147483646 w 1753"/>
                <a:gd name="T27" fmla="*/ 2147483646 h 184"/>
                <a:gd name="T28" fmla="*/ 2147483646 w 1753"/>
                <a:gd name="T29" fmla="*/ 2147483646 h 184"/>
                <a:gd name="T30" fmla="*/ 2147483646 w 1753"/>
                <a:gd name="T31" fmla="*/ 2147483646 h 184"/>
                <a:gd name="T32" fmla="*/ 2147483646 w 1753"/>
                <a:gd name="T33" fmla="*/ 2147483646 h 184"/>
                <a:gd name="T34" fmla="*/ 2147483646 w 1753"/>
                <a:gd name="T35" fmla="*/ 2147483646 h 184"/>
                <a:gd name="T36" fmla="*/ 2147483646 w 1753"/>
                <a:gd name="T37" fmla="*/ 2147483646 h 184"/>
                <a:gd name="T38" fmla="*/ 2147483646 w 1753"/>
                <a:gd name="T39" fmla="*/ 2147483646 h 184"/>
                <a:gd name="T40" fmla="*/ 2147483646 w 1753"/>
                <a:gd name="T41" fmla="*/ 0 h 184"/>
                <a:gd name="T42" fmla="*/ 2147483646 w 1753"/>
                <a:gd name="T43" fmla="*/ 2147483646 h 184"/>
                <a:gd name="T44" fmla="*/ 2147483646 w 1753"/>
                <a:gd name="T45" fmla="*/ 2147483646 h 184"/>
                <a:gd name="T46" fmla="*/ 2147483646 w 1753"/>
                <a:gd name="T47" fmla="*/ 2147483646 h 184"/>
                <a:gd name="T48" fmla="*/ 2147483646 w 1753"/>
                <a:gd name="T49" fmla="*/ 2147483646 h 184"/>
                <a:gd name="T50" fmla="*/ 2147483646 w 1753"/>
                <a:gd name="T51" fmla="*/ 2147483646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3"/>
                <a:gd name="T79" fmla="*/ 0 h 184"/>
                <a:gd name="T80" fmla="*/ 1753 w 1753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3" h="184">
                  <a:moveTo>
                    <a:pt x="27" y="100"/>
                  </a:moveTo>
                  <a:cubicBezTo>
                    <a:pt x="0" y="60"/>
                    <a:pt x="5" y="51"/>
                    <a:pt x="44" y="25"/>
                  </a:cubicBezTo>
                  <a:cubicBezTo>
                    <a:pt x="103" y="44"/>
                    <a:pt x="104" y="128"/>
                    <a:pt x="136" y="175"/>
                  </a:cubicBezTo>
                  <a:cubicBezTo>
                    <a:pt x="198" y="169"/>
                    <a:pt x="237" y="163"/>
                    <a:pt x="294" y="184"/>
                  </a:cubicBezTo>
                  <a:cubicBezTo>
                    <a:pt x="317" y="179"/>
                    <a:pt x="345" y="183"/>
                    <a:pt x="361" y="167"/>
                  </a:cubicBezTo>
                  <a:cubicBezTo>
                    <a:pt x="367" y="161"/>
                    <a:pt x="365" y="150"/>
                    <a:pt x="369" y="142"/>
                  </a:cubicBezTo>
                  <a:cubicBezTo>
                    <a:pt x="383" y="115"/>
                    <a:pt x="387" y="116"/>
                    <a:pt x="411" y="100"/>
                  </a:cubicBezTo>
                  <a:cubicBezTo>
                    <a:pt x="426" y="54"/>
                    <a:pt x="437" y="79"/>
                    <a:pt x="469" y="100"/>
                  </a:cubicBezTo>
                  <a:cubicBezTo>
                    <a:pt x="541" y="86"/>
                    <a:pt x="526" y="79"/>
                    <a:pt x="561" y="25"/>
                  </a:cubicBezTo>
                  <a:cubicBezTo>
                    <a:pt x="633" y="42"/>
                    <a:pt x="596" y="53"/>
                    <a:pt x="687" y="42"/>
                  </a:cubicBezTo>
                  <a:cubicBezTo>
                    <a:pt x="734" y="10"/>
                    <a:pt x="758" y="23"/>
                    <a:pt x="812" y="33"/>
                  </a:cubicBezTo>
                  <a:cubicBezTo>
                    <a:pt x="862" y="67"/>
                    <a:pt x="920" y="41"/>
                    <a:pt x="970" y="75"/>
                  </a:cubicBezTo>
                  <a:cubicBezTo>
                    <a:pt x="984" y="72"/>
                    <a:pt x="998" y="66"/>
                    <a:pt x="1012" y="67"/>
                  </a:cubicBezTo>
                  <a:cubicBezTo>
                    <a:pt x="1029" y="69"/>
                    <a:pt x="1062" y="83"/>
                    <a:pt x="1062" y="83"/>
                  </a:cubicBezTo>
                  <a:cubicBezTo>
                    <a:pt x="1080" y="134"/>
                    <a:pt x="1115" y="101"/>
                    <a:pt x="1162" y="92"/>
                  </a:cubicBezTo>
                  <a:cubicBezTo>
                    <a:pt x="1165" y="103"/>
                    <a:pt x="1164" y="116"/>
                    <a:pt x="1171" y="125"/>
                  </a:cubicBezTo>
                  <a:cubicBezTo>
                    <a:pt x="1189" y="147"/>
                    <a:pt x="1227" y="123"/>
                    <a:pt x="1246" y="117"/>
                  </a:cubicBezTo>
                  <a:cubicBezTo>
                    <a:pt x="1270" y="101"/>
                    <a:pt x="1274" y="102"/>
                    <a:pt x="1288" y="75"/>
                  </a:cubicBezTo>
                  <a:cubicBezTo>
                    <a:pt x="1292" y="67"/>
                    <a:pt x="1290" y="56"/>
                    <a:pt x="1296" y="50"/>
                  </a:cubicBezTo>
                  <a:cubicBezTo>
                    <a:pt x="1302" y="44"/>
                    <a:pt x="1313" y="45"/>
                    <a:pt x="1321" y="42"/>
                  </a:cubicBezTo>
                  <a:cubicBezTo>
                    <a:pt x="1376" y="60"/>
                    <a:pt x="1408" y="38"/>
                    <a:pt x="1446" y="0"/>
                  </a:cubicBezTo>
                  <a:cubicBezTo>
                    <a:pt x="1501" y="17"/>
                    <a:pt x="1486" y="65"/>
                    <a:pt x="1538" y="100"/>
                  </a:cubicBezTo>
                  <a:cubicBezTo>
                    <a:pt x="1557" y="97"/>
                    <a:pt x="1576" y="92"/>
                    <a:pt x="1596" y="92"/>
                  </a:cubicBezTo>
                  <a:cubicBezTo>
                    <a:pt x="1629" y="92"/>
                    <a:pt x="1626" y="121"/>
                    <a:pt x="1663" y="134"/>
                  </a:cubicBezTo>
                  <a:cubicBezTo>
                    <a:pt x="1666" y="142"/>
                    <a:pt x="1663" y="157"/>
                    <a:pt x="1672" y="159"/>
                  </a:cubicBezTo>
                  <a:cubicBezTo>
                    <a:pt x="1753" y="181"/>
                    <a:pt x="1700" y="125"/>
                    <a:pt x="1747" y="1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ED1DD3D6-3870-4B87-B6ED-77E7667DE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288" y="4449847"/>
              <a:ext cx="4016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CB62CA8D-EDDD-4053-8F87-3EFC2513D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450" y="4521285"/>
              <a:ext cx="9572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B,product</a:t>
              </a:r>
            </a:p>
          </p:txBody>
        </p:sp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F12EE2F1-6FF7-4C42-89FB-8576C54606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84888" y="5051510"/>
              <a:ext cx="1208087" cy="11112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BF0F7476-A540-4A4C-BFD8-B8A791272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3425" y="4778460"/>
              <a:ext cx="5937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600">
                  <a:solidFill>
                    <a:srgbClr val="FF0000"/>
                  </a:solidFill>
                  <a:latin typeface="Arial" panose="020B0604020202020204" pitchFamily="34" charset="0"/>
                </a:rPr>
                <a:t>±2%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9E09AA-F734-480C-A25B-FA0F9A39CDD8}"/>
                    </a:ext>
                  </a:extLst>
                </p:cNvPr>
                <p:cNvSpPr txBox="1"/>
                <p:nvPr/>
              </p:nvSpPr>
              <p:spPr>
                <a:xfrm>
                  <a:off x="7527281" y="4896490"/>
                  <a:ext cx="444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69E09AA-F734-480C-A25B-FA0F9A39C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281" y="4896490"/>
                  <a:ext cx="44435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9D17C1EA-D4D1-4F79-8470-38E383E0CDD5}"/>
              </a:ext>
            </a:extLst>
          </p:cNvPr>
          <p:cNvGrpSpPr>
            <a:grpSpLocks/>
          </p:cNvGrpSpPr>
          <p:nvPr/>
        </p:nvGrpSpPr>
        <p:grpSpPr bwMode="auto">
          <a:xfrm>
            <a:off x="8904288" y="592159"/>
            <a:ext cx="1295400" cy="646331"/>
            <a:chOff x="6804248" y="188640"/>
            <a:chExt cx="1296144" cy="644965"/>
          </a:xfrm>
        </p:grpSpPr>
        <p:cxnSp>
          <p:nvCxnSpPr>
            <p:cNvPr id="21" name="Straight Arrow Connector 2">
              <a:extLst>
                <a:ext uri="{FF2B5EF4-FFF2-40B4-BE49-F238E27FC236}">
                  <a16:creationId xmlns:a16="http://schemas.microsoft.com/office/drawing/2014/main" id="{5979F66D-B128-4F93-8A39-C1B2C05C53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04248" y="564456"/>
              <a:ext cx="129614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72DAF17-A2E7-4347-B6B9-ED1EEDF46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2320" y="188640"/>
              <a:ext cx="436589" cy="64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D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 err="1"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 dirty="0" err="1">
                  <a:latin typeface="Arial" panose="020B0604020202020204" pitchFamily="34" charset="0"/>
                </a:rPr>
                <a:t>B</a:t>
              </a:r>
              <a:endParaRPr lang="en-US" altLang="nb-NO" sz="1800" baseline="-250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4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altLang="nb-NO" dirty="0"/>
              <a:t>Unconstrained optimum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b-NO" dirty="0"/>
              <a:t>Control “self-optimizing” variable!</a:t>
            </a:r>
          </a:p>
          <a:p>
            <a:pPr marL="0" indent="0">
              <a:buNone/>
            </a:pPr>
            <a:endParaRPr lang="en-US" altLang="nb-NO" dirty="0"/>
          </a:p>
          <a:p>
            <a:r>
              <a:rPr lang="en-US" altLang="nb-NO" dirty="0"/>
              <a:t>Which variable is best?</a:t>
            </a:r>
          </a:p>
          <a:p>
            <a:r>
              <a:rPr lang="en-US" altLang="nb-NO" dirty="0"/>
              <a:t>Often not obvious (marathon runner)</a:t>
            </a:r>
          </a:p>
          <a:p>
            <a:endParaRPr lang="en-US" altLang="nb-NO" dirty="0"/>
          </a:p>
          <a:p>
            <a:pPr marL="0" indent="0">
              <a:buNone/>
            </a:pPr>
            <a:r>
              <a:rPr lang="en-US" altLang="nb-NO" dirty="0"/>
              <a:t>What are good self-optimizing variables?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nb-NO" dirty="0"/>
              <a:t>Optimal value of CV is constant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nb-NO" dirty="0"/>
              <a:t>CV is “sensitive” to MV (large gain)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Conclusion optimal operation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ALWAYS:</a:t>
            </a:r>
          </a:p>
          <a:p>
            <a:pPr>
              <a:buFontTx/>
              <a:buNone/>
            </a:pPr>
            <a:endParaRPr lang="en-US" altLang="nb-NO" sz="1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nb-NO" sz="1800" dirty="0"/>
              <a:t>1. Control active constraints and control them tightly!!</a:t>
            </a:r>
          </a:p>
          <a:p>
            <a:pPr lvl="1"/>
            <a:r>
              <a:rPr lang="en-US" altLang="nb-NO" sz="1600" dirty="0"/>
              <a:t>Good times: Maximize throughput </a:t>
            </a:r>
            <a:r>
              <a:rPr lang="en-US" altLang="nb-NO" sz="1600" dirty="0">
                <a:sym typeface="Wingdings" panose="05000000000000000000" pitchFamily="2" charset="2"/>
              </a:rPr>
              <a:t></a:t>
            </a:r>
            <a:r>
              <a:rPr lang="en-US" altLang="nb-NO" sz="1600" dirty="0"/>
              <a:t> tight control of bottleneck</a:t>
            </a:r>
          </a:p>
          <a:p>
            <a:pPr>
              <a:buFontTx/>
              <a:buNone/>
            </a:pPr>
            <a:endParaRPr lang="en-US" altLang="nb-NO" sz="1800" dirty="0"/>
          </a:p>
          <a:p>
            <a:pPr>
              <a:buFontTx/>
              <a:buNone/>
            </a:pPr>
            <a:r>
              <a:rPr lang="en-US" altLang="nb-NO" sz="1800" dirty="0"/>
              <a:t>2. Identify “self-optimizing” CVs for remaining unconstrained degrees of freedom</a:t>
            </a:r>
          </a:p>
          <a:p>
            <a:pPr>
              <a:buFontTx/>
              <a:buNone/>
            </a:pPr>
            <a:endParaRPr lang="en-US" altLang="nb-NO" sz="1800" dirty="0"/>
          </a:p>
          <a:p>
            <a:r>
              <a:rPr lang="en-US" altLang="nb-NO" sz="1800" dirty="0"/>
              <a:t>Use offline analysis to find expected operating regions and prepare control system for this!</a:t>
            </a:r>
          </a:p>
          <a:p>
            <a:pPr lvl="1"/>
            <a:r>
              <a:rPr lang="en-US" altLang="nb-NO" sz="1600" dirty="0"/>
              <a:t>One control policy when prices are low (nominal, unconstrained optimum)</a:t>
            </a:r>
          </a:p>
          <a:p>
            <a:pPr lvl="1"/>
            <a:r>
              <a:rPr lang="en-US" altLang="nb-NO" sz="1600" dirty="0"/>
              <a:t>Another when prices are high (constrained optimum = bottleneck)</a:t>
            </a:r>
          </a:p>
          <a:p>
            <a:pPr lvl="1">
              <a:buFontTx/>
              <a:buNone/>
            </a:pPr>
            <a:endParaRPr lang="en-US" altLang="nb-NO" sz="1600" dirty="0"/>
          </a:p>
          <a:p>
            <a:pPr>
              <a:buFontTx/>
              <a:buNone/>
            </a:pPr>
            <a:endParaRPr lang="en-US" altLang="nb-NO" sz="1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ONLY</a:t>
            </a:r>
            <a:r>
              <a:rPr lang="en-US" altLang="nb-NO" sz="1800" dirty="0"/>
              <a:t> if necessary: consider RTO </a:t>
            </a:r>
            <a:r>
              <a:rPr lang="en-US" altLang="nb-NO" sz="1800" u="sng" dirty="0"/>
              <a:t>on top of this</a:t>
            </a:r>
          </a:p>
          <a:p>
            <a:pPr lvl="1">
              <a:buFontTx/>
              <a:buNone/>
            </a:pPr>
            <a:endParaRPr lang="en-US" altLang="nb-NO" sz="1600" dirty="0"/>
          </a:p>
          <a:p>
            <a:pPr>
              <a:buFontTx/>
              <a:buNone/>
            </a:pPr>
            <a:endParaRPr lang="en-US" altLang="nb-NO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/>
              <a:t>Classification of variables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1AF4A-1FA7-46B9-9DE6-E3C7743D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nb-NO" sz="2000" b="1" dirty="0"/>
          </a:p>
          <a:p>
            <a:pPr>
              <a:buNone/>
            </a:pPr>
            <a:endParaRPr lang="en-US" altLang="nb-NO" sz="2000" b="1" dirty="0"/>
          </a:p>
          <a:p>
            <a:pPr>
              <a:buNone/>
            </a:pPr>
            <a:endParaRPr lang="en-US" altLang="nb-NO" sz="2000" b="1" dirty="0"/>
          </a:p>
          <a:p>
            <a:pPr>
              <a:buNone/>
            </a:pPr>
            <a:endParaRPr lang="en-US" altLang="nb-NO" sz="2000" b="1" dirty="0"/>
          </a:p>
          <a:p>
            <a:pPr>
              <a:buNone/>
            </a:pPr>
            <a:endParaRPr lang="en-US" altLang="nb-NO" sz="2000" b="1" dirty="0"/>
          </a:p>
          <a:p>
            <a:pPr>
              <a:buNone/>
            </a:pPr>
            <a:r>
              <a:rPr lang="en-US" altLang="nb-NO" sz="2000" b="1" dirty="0"/>
              <a:t>Independent variables (“the cause”):</a:t>
            </a:r>
          </a:p>
          <a:p>
            <a:pPr marL="457200" lvl="1" indent="0">
              <a:buNone/>
            </a:pPr>
            <a:r>
              <a:rPr lang="en-US" altLang="nb-NO" sz="1800" dirty="0"/>
              <a:t>(a)	Inputs (MV, u): Variables we can adjust (valves)</a:t>
            </a:r>
          </a:p>
          <a:p>
            <a:pPr marL="457200" lvl="1" indent="0">
              <a:buNone/>
            </a:pPr>
            <a:r>
              <a:rPr lang="en-US" altLang="nb-NO" sz="1800" dirty="0"/>
              <a:t>(b)	Disturbances (DV, d): Variables outside our control</a:t>
            </a:r>
          </a:p>
          <a:p>
            <a:pPr>
              <a:buNone/>
            </a:pPr>
            <a:endParaRPr lang="en-US" altLang="nb-NO" dirty="0"/>
          </a:p>
          <a:p>
            <a:pPr>
              <a:buNone/>
            </a:pPr>
            <a:r>
              <a:rPr lang="en-US" altLang="nb-NO" sz="2000" b="1" dirty="0"/>
              <a:t>Dependent (output) variables (“the effect or result”):</a:t>
            </a:r>
          </a:p>
          <a:p>
            <a:pPr marL="457200" lvl="1" indent="0">
              <a:buNone/>
            </a:pPr>
            <a:r>
              <a:rPr lang="en-US" altLang="nb-NO" sz="1800" dirty="0"/>
              <a:t>(c)	Primary outputs (CVs, y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): Variables we want to keep at a given setpoint</a:t>
            </a:r>
          </a:p>
          <a:p>
            <a:pPr marL="457200" lvl="1" indent="0">
              <a:buNone/>
            </a:pPr>
            <a:r>
              <a:rPr lang="en-US" altLang="nb-NO" sz="1800" dirty="0"/>
              <a:t>(d)	Secondary outputs (y</a:t>
            </a:r>
            <a:r>
              <a:rPr lang="en-US" altLang="nb-NO" sz="1800" baseline="-25000" dirty="0"/>
              <a:t>2</a:t>
            </a:r>
            <a:r>
              <a:rPr lang="en-US" altLang="nb-NO" sz="1800" dirty="0"/>
              <a:t>): Extra measurements that we may use to improve control</a:t>
            </a: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4586386" y="1274401"/>
            <a:ext cx="3671888" cy="1104899"/>
            <a:chOff x="1292" y="1029"/>
            <a:chExt cx="2313" cy="696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108" y="1347"/>
              <a:ext cx="68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+mn-lt"/>
                </a:rPr>
                <a:t>Process</a:t>
              </a: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292" y="15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788" y="1528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398" y="1240"/>
              <a:ext cx="63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nb-NO" dirty="0">
                  <a:latin typeface="+mn-lt"/>
                </a:rPr>
                <a:t>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latin typeface="+mn-lt"/>
                </a:rPr>
                <a:t>input (MV)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862" y="1240"/>
              <a:ext cx="693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nb-NO" dirty="0">
                  <a:latin typeface="+mn-lt"/>
                </a:rPr>
                <a:t>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latin typeface="+mn-lt"/>
                </a:rPr>
                <a:t>output (CV)</a:t>
              </a: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426" y="102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426" y="102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dirty="0">
                  <a:latin typeface="+mn-lt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Inputs for control (MVs)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nb-NO" dirty="0"/>
                  <a:t>Usually: Inputs (MVs) are valves. </a:t>
                </a:r>
              </a:p>
              <a:p>
                <a:pPr lvl="1"/>
                <a:endParaRPr lang="en-US" altLang="nb-NO" dirty="0"/>
              </a:p>
              <a:p>
                <a:pPr lvl="1"/>
                <a:r>
                  <a:rPr lang="en-US" altLang="nb-NO" dirty="0"/>
                  <a:t>Physical input is valve position (z), but we often simplify and say that flow (q) is input</a:t>
                </a:r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pPr lvl="1"/>
                <a:endParaRPr lang="en-US" altLang="nb-NO" dirty="0"/>
              </a:p>
              <a:p>
                <a:r>
                  <a:rPr lang="en-US" altLang="nb-NO" dirty="0"/>
                  <a:t>Valve equation: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b-NO" alt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altLang="nb-NO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nb-NO" altLang="nb-NO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ad>
                      <m:radPr>
                        <m:degHide m:val="on"/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b-NO" altLang="nb-NO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endParaRPr lang="en-US" altLang="nb-NO" dirty="0"/>
              </a:p>
              <a:p>
                <a:endParaRPr lang="en-US" altLang="nb-NO" dirty="0"/>
              </a:p>
            </p:txBody>
          </p:sp>
        </mc:Choice>
        <mc:Fallback xmlns=""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2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9" y="3195138"/>
            <a:ext cx="27352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2C43-E938-4441-B06D-87AC0D83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dirty="0"/>
              <a:t>Feedback vs. </a:t>
            </a:r>
            <a:r>
              <a:rPr lang="nb-NO" dirty="0" err="1"/>
              <a:t>feedforward</a:t>
            </a:r>
            <a:r>
              <a:rPr lang="nb-NO" dirty="0"/>
              <a:t> </a:t>
            </a:r>
            <a:r>
              <a:rPr lang="nb-NO" dirty="0" err="1"/>
              <a:t>control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D07B-0E4F-4340-8F86-D63EC600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Feedback: «</a:t>
            </a:r>
            <a:r>
              <a:rPr lang="nb-NO" dirty="0" err="1"/>
              <a:t>reactive</a:t>
            </a:r>
            <a:r>
              <a:rPr lang="nb-NO" dirty="0"/>
              <a:t>» </a:t>
            </a:r>
            <a:r>
              <a:rPr lang="nb-NO" dirty="0">
                <a:sym typeface="Wingdings" panose="05000000000000000000" pitchFamily="2" charset="2"/>
              </a:rPr>
              <a:t> sees </a:t>
            </a:r>
            <a:r>
              <a:rPr lang="nb-NO" dirty="0" err="1">
                <a:sym typeface="Wingdings" panose="05000000000000000000" pitchFamily="2" charset="2"/>
              </a:rPr>
              <a:t>changes</a:t>
            </a:r>
            <a:r>
              <a:rPr lang="nb-NO" dirty="0">
                <a:sym typeface="Wingdings" panose="05000000000000000000" pitchFamily="2" charset="2"/>
              </a:rPr>
              <a:t> in output and </a:t>
            </a:r>
            <a:r>
              <a:rPr lang="nb-NO" dirty="0" err="1">
                <a:sym typeface="Wingdings" panose="05000000000000000000" pitchFamily="2" charset="2"/>
              </a:rPr>
              <a:t>tries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correct</a:t>
            </a:r>
            <a:r>
              <a:rPr lang="nb-NO" dirty="0">
                <a:sym typeface="Wingdings" panose="05000000000000000000" pitchFamily="2" charset="2"/>
              </a:rPr>
              <a:t> it </a:t>
            </a:r>
            <a:r>
              <a:rPr lang="nb-NO" dirty="0" err="1">
                <a:sym typeface="Wingdings" panose="05000000000000000000" pitchFamily="2" charset="2"/>
              </a:rPr>
              <a:t>through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manipulation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  <a:p>
            <a:r>
              <a:rPr lang="nb-NO" dirty="0" err="1"/>
              <a:t>Feedforward</a:t>
            </a:r>
            <a:r>
              <a:rPr lang="nb-NO" dirty="0"/>
              <a:t>: «</a:t>
            </a:r>
            <a:r>
              <a:rPr lang="nb-NO" dirty="0" err="1"/>
              <a:t>predictive</a:t>
            </a:r>
            <a:r>
              <a:rPr lang="nb-NO" dirty="0"/>
              <a:t>»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disturbance</a:t>
            </a:r>
            <a:r>
              <a:rPr lang="nb-NO" dirty="0"/>
              <a:t> </a:t>
            </a:r>
            <a:r>
              <a:rPr lang="nb-NO" dirty="0" err="1"/>
              <a:t>measurement</a:t>
            </a:r>
            <a:r>
              <a:rPr lang="nb-NO" dirty="0"/>
              <a:t> to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action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cooking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Feedforward</a:t>
            </a:r>
            <a:r>
              <a:rPr lang="nb-NO" dirty="0"/>
              <a:t>: </a:t>
            </a:r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recipe</a:t>
            </a:r>
            <a:r>
              <a:rPr lang="nb-NO" dirty="0"/>
              <a:t> </a:t>
            </a:r>
            <a:r>
              <a:rPr lang="nb-NO" dirty="0" err="1"/>
              <a:t>exactly</a:t>
            </a:r>
            <a:endParaRPr lang="nb-NO" dirty="0"/>
          </a:p>
          <a:p>
            <a:pPr lvl="1"/>
            <a:r>
              <a:rPr lang="nb-NO" dirty="0"/>
              <a:t>Feedback: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colour</a:t>
            </a:r>
            <a:r>
              <a:rPr lang="nb-NO" dirty="0"/>
              <a:t>, taste, </a:t>
            </a:r>
            <a:r>
              <a:rPr lang="nb-NO" dirty="0" err="1"/>
              <a:t>texture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52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dirty="0"/>
              <a:t>Notation feedback controllers (P&amp;ID)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5572194" y="2151064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latin typeface="Arial" panose="020B0604020202020204" pitchFamily="34" charset="0"/>
              </a:rPr>
              <a:t>T</a:t>
            </a:r>
            <a:r>
              <a:rPr lang="en-US" altLang="nb-NO" sz="3600">
                <a:solidFill>
                  <a:srgbClr val="FF0066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115245" y="3472898"/>
            <a:ext cx="28244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FF0066"/>
                </a:solidFill>
                <a:latin typeface="Arial" panose="020B0604020202020204" pitchFamily="34" charset="0"/>
              </a:rPr>
              <a:t>2nd letter: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66"/>
                </a:solidFill>
                <a:latin typeface="Arial" panose="020B0604020202020204" pitchFamily="34" charset="0"/>
              </a:rPr>
              <a:t>C: controller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66"/>
                </a:solidFill>
                <a:latin typeface="Arial" panose="020B0604020202020204" pitchFamily="34" charset="0"/>
              </a:rPr>
              <a:t>I: indicator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66"/>
                </a:solidFill>
                <a:latin typeface="Arial" panose="020B0604020202020204" pitchFamily="34" charset="0"/>
              </a:rPr>
              <a:t>T: transmitter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915289" y="3448053"/>
            <a:ext cx="335540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1st letter: </a:t>
            </a:r>
            <a:r>
              <a:rPr lang="en-US" altLang="nb-NO" sz="1600" dirty="0">
                <a:latin typeface="Arial" panose="020B0604020202020204" pitchFamily="34" charset="0"/>
              </a:rPr>
              <a:t>Controlled variable (CV)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  T: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  F: flow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  L: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  P: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  DP: differential pressure (</a:t>
            </a:r>
            <a:r>
              <a:rPr lang="el-GR" altLang="nb-NO" sz="1600" dirty="0">
                <a:latin typeface="Arial" panose="020B0604020202020204" pitchFamily="34" charset="0"/>
              </a:rPr>
              <a:t>Δ</a:t>
            </a:r>
            <a:r>
              <a:rPr lang="nb-NO" altLang="nb-NO" sz="1600" dirty="0">
                <a:latin typeface="Arial" panose="020B0604020202020204" pitchFamily="34" charset="0"/>
              </a:rPr>
              <a:t>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dirty="0">
                <a:latin typeface="Arial" panose="020B0604020202020204" pitchFamily="34" charset="0"/>
              </a:rPr>
              <a:t> </a:t>
            </a:r>
            <a:r>
              <a:rPr lang="en-US" altLang="nb-NO" sz="1600" dirty="0">
                <a:latin typeface="Arial" panose="020B0604020202020204" pitchFamily="34" charset="0"/>
              </a:rPr>
              <a:t> A: Analyzer (composition)</a:t>
            </a:r>
            <a:endParaRPr lang="el-GR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  C: composition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  X: quality (composition)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  H: enthalpy/energy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4326007" y="2633664"/>
            <a:ext cx="122396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6126232" y="1481139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(setpoint CV)</a:t>
            </a:r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6054794" y="1481139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3965644" y="1912939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T</a:t>
            </a:r>
            <a:endParaRPr lang="en-US" altLang="nb-NO" sz="1800" baseline="-25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(measured CV)</a:t>
            </a: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6486595" y="2633664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7115245" y="2292352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MV (e.g., a valve)</a:t>
            </a:r>
          </a:p>
        </p:txBody>
      </p:sp>
      <p:sp>
        <p:nvSpPr>
          <p:cNvPr id="15372" name="Freeform 17"/>
          <p:cNvSpPr>
            <a:spLocks/>
          </p:cNvSpPr>
          <p:nvPr/>
        </p:nvSpPr>
        <p:spPr bwMode="auto">
          <a:xfrm>
            <a:off x="3662921" y="2789474"/>
            <a:ext cx="2072880" cy="616932"/>
          </a:xfrm>
          <a:custGeom>
            <a:avLst/>
            <a:gdLst>
              <a:gd name="T0" fmla="*/ 2147483646 w 635"/>
              <a:gd name="T1" fmla="*/ 0 h 816"/>
              <a:gd name="T2" fmla="*/ 2147483646 w 635"/>
              <a:gd name="T3" fmla="*/ 2147483646 h 816"/>
              <a:gd name="T4" fmla="*/ 2147483646 w 635"/>
              <a:gd name="T5" fmla="*/ 2147483646 h 816"/>
              <a:gd name="T6" fmla="*/ 2147483646 w 635"/>
              <a:gd name="T7" fmla="*/ 2147483646 h 816"/>
              <a:gd name="T8" fmla="*/ 2147483646 w 635"/>
              <a:gd name="T9" fmla="*/ 2147483646 h 816"/>
              <a:gd name="T10" fmla="*/ 0 w 635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29335 w 29335"/>
              <a:gd name="connsiteY0" fmla="*/ 0 h 9020"/>
              <a:gd name="connsiteX1" fmla="*/ 25776 w 29335"/>
              <a:gd name="connsiteY1" fmla="*/ 1103 h 9020"/>
              <a:gd name="connsiteX2" fmla="*/ 26485 w 29335"/>
              <a:gd name="connsiteY2" fmla="*/ 2770 h 9020"/>
              <a:gd name="connsiteX3" fmla="*/ 23618 w 29335"/>
              <a:gd name="connsiteY3" fmla="*/ 5000 h 9020"/>
              <a:gd name="connsiteX4" fmla="*/ 20059 w 29335"/>
              <a:gd name="connsiteY4" fmla="*/ 8885 h 9020"/>
              <a:gd name="connsiteX5" fmla="*/ 0 w 29335"/>
              <a:gd name="connsiteY5" fmla="*/ 6587 h 9020"/>
              <a:gd name="connsiteX0" fmla="*/ 10000 w 10000"/>
              <a:gd name="connsiteY0" fmla="*/ 0 h 7303"/>
              <a:gd name="connsiteX1" fmla="*/ 8787 w 10000"/>
              <a:gd name="connsiteY1" fmla="*/ 1223 h 7303"/>
              <a:gd name="connsiteX2" fmla="*/ 9028 w 10000"/>
              <a:gd name="connsiteY2" fmla="*/ 3071 h 7303"/>
              <a:gd name="connsiteX3" fmla="*/ 8051 w 10000"/>
              <a:gd name="connsiteY3" fmla="*/ 5543 h 7303"/>
              <a:gd name="connsiteX4" fmla="*/ 1386 w 10000"/>
              <a:gd name="connsiteY4" fmla="*/ 4676 h 7303"/>
              <a:gd name="connsiteX5" fmla="*/ 0 w 10000"/>
              <a:gd name="connsiteY5" fmla="*/ 7303 h 7303"/>
              <a:gd name="connsiteX0" fmla="*/ 8622 w 8622"/>
              <a:gd name="connsiteY0" fmla="*/ 0 h 10740"/>
              <a:gd name="connsiteX1" fmla="*/ 7409 w 8622"/>
              <a:gd name="connsiteY1" fmla="*/ 1675 h 10740"/>
              <a:gd name="connsiteX2" fmla="*/ 7650 w 8622"/>
              <a:gd name="connsiteY2" fmla="*/ 4205 h 10740"/>
              <a:gd name="connsiteX3" fmla="*/ 6673 w 8622"/>
              <a:gd name="connsiteY3" fmla="*/ 7590 h 10740"/>
              <a:gd name="connsiteX4" fmla="*/ 8 w 8622"/>
              <a:gd name="connsiteY4" fmla="*/ 6403 h 10740"/>
              <a:gd name="connsiteX5" fmla="*/ 5356 w 8622"/>
              <a:gd name="connsiteY5" fmla="*/ 10740 h 10740"/>
              <a:gd name="connsiteX0" fmla="*/ 4004 w 4004"/>
              <a:gd name="connsiteY0" fmla="*/ 0 h 10000"/>
              <a:gd name="connsiteX1" fmla="*/ 2597 w 4004"/>
              <a:gd name="connsiteY1" fmla="*/ 1560 h 10000"/>
              <a:gd name="connsiteX2" fmla="*/ 2877 w 4004"/>
              <a:gd name="connsiteY2" fmla="*/ 3915 h 10000"/>
              <a:gd name="connsiteX3" fmla="*/ 1744 w 4004"/>
              <a:gd name="connsiteY3" fmla="*/ 7067 h 10000"/>
              <a:gd name="connsiteX4" fmla="*/ 100 w 4004"/>
              <a:gd name="connsiteY4" fmla="*/ 6848 h 10000"/>
              <a:gd name="connsiteX5" fmla="*/ 216 w 4004"/>
              <a:gd name="connsiteY5" fmla="*/ 10000 h 10000"/>
              <a:gd name="connsiteX0" fmla="*/ 10000 w 10000"/>
              <a:gd name="connsiteY0" fmla="*/ 0 h 10000"/>
              <a:gd name="connsiteX1" fmla="*/ 6486 w 10000"/>
              <a:gd name="connsiteY1" fmla="*/ 1560 h 10000"/>
              <a:gd name="connsiteX2" fmla="*/ 7185 w 10000"/>
              <a:gd name="connsiteY2" fmla="*/ 3915 h 10000"/>
              <a:gd name="connsiteX3" fmla="*/ 4651 w 10000"/>
              <a:gd name="connsiteY3" fmla="*/ 5590 h 10000"/>
              <a:gd name="connsiteX4" fmla="*/ 250 w 10000"/>
              <a:gd name="connsiteY4" fmla="*/ 6848 h 10000"/>
              <a:gd name="connsiteX5" fmla="*/ 539 w 10000"/>
              <a:gd name="connsiteY5" fmla="*/ 10000 h 10000"/>
              <a:gd name="connsiteX0" fmla="*/ 11641 w 11641"/>
              <a:gd name="connsiteY0" fmla="*/ 0 h 9902"/>
              <a:gd name="connsiteX1" fmla="*/ 8127 w 11641"/>
              <a:gd name="connsiteY1" fmla="*/ 1560 h 9902"/>
              <a:gd name="connsiteX2" fmla="*/ 8826 w 11641"/>
              <a:gd name="connsiteY2" fmla="*/ 3915 h 9902"/>
              <a:gd name="connsiteX3" fmla="*/ 6292 w 11641"/>
              <a:gd name="connsiteY3" fmla="*/ 5590 h 9902"/>
              <a:gd name="connsiteX4" fmla="*/ 1891 w 11641"/>
              <a:gd name="connsiteY4" fmla="*/ 6848 h 9902"/>
              <a:gd name="connsiteX5" fmla="*/ 0 w 11641"/>
              <a:gd name="connsiteY5" fmla="*/ 9902 h 9902"/>
              <a:gd name="connsiteX0" fmla="*/ 13695 w 13695"/>
              <a:gd name="connsiteY0" fmla="*/ 0 h 9602"/>
              <a:gd name="connsiteX1" fmla="*/ 10676 w 13695"/>
              <a:gd name="connsiteY1" fmla="*/ 1575 h 9602"/>
              <a:gd name="connsiteX2" fmla="*/ 11277 w 13695"/>
              <a:gd name="connsiteY2" fmla="*/ 3954 h 9602"/>
              <a:gd name="connsiteX3" fmla="*/ 9100 w 13695"/>
              <a:gd name="connsiteY3" fmla="*/ 5645 h 9602"/>
              <a:gd name="connsiteX4" fmla="*/ 5319 w 13695"/>
              <a:gd name="connsiteY4" fmla="*/ 6916 h 9602"/>
              <a:gd name="connsiteX5" fmla="*/ 0 w 13695"/>
              <a:gd name="connsiteY5" fmla="*/ 9602 h 9602"/>
              <a:gd name="connsiteX0" fmla="*/ 10000 w 10000"/>
              <a:gd name="connsiteY0" fmla="*/ 0 h 10000"/>
              <a:gd name="connsiteX1" fmla="*/ 7796 w 10000"/>
              <a:gd name="connsiteY1" fmla="*/ 1640 h 10000"/>
              <a:gd name="connsiteX2" fmla="*/ 8234 w 10000"/>
              <a:gd name="connsiteY2" fmla="*/ 4118 h 10000"/>
              <a:gd name="connsiteX3" fmla="*/ 5203 w 10000"/>
              <a:gd name="connsiteY3" fmla="*/ 4119 h 10000"/>
              <a:gd name="connsiteX4" fmla="*/ 3884 w 10000"/>
              <a:gd name="connsiteY4" fmla="*/ 7203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796 w 10000"/>
              <a:gd name="connsiteY1" fmla="*/ 1640 h 10000"/>
              <a:gd name="connsiteX2" fmla="*/ 6977 w 10000"/>
              <a:gd name="connsiteY2" fmla="*/ 3807 h 10000"/>
              <a:gd name="connsiteX3" fmla="*/ 5203 w 10000"/>
              <a:gd name="connsiteY3" fmla="*/ 4119 h 10000"/>
              <a:gd name="connsiteX4" fmla="*/ 3884 w 10000"/>
              <a:gd name="connsiteY4" fmla="*/ 7203 h 10000"/>
              <a:gd name="connsiteX5" fmla="*/ 0 w 10000"/>
              <a:gd name="connsiteY5" fmla="*/ 10000 h 10000"/>
              <a:gd name="connsiteX0" fmla="*/ 9815 w 9815"/>
              <a:gd name="connsiteY0" fmla="*/ 0 h 11346"/>
              <a:gd name="connsiteX1" fmla="*/ 7796 w 9815"/>
              <a:gd name="connsiteY1" fmla="*/ 2986 h 11346"/>
              <a:gd name="connsiteX2" fmla="*/ 6977 w 9815"/>
              <a:gd name="connsiteY2" fmla="*/ 5153 h 11346"/>
              <a:gd name="connsiteX3" fmla="*/ 5203 w 9815"/>
              <a:gd name="connsiteY3" fmla="*/ 5465 h 11346"/>
              <a:gd name="connsiteX4" fmla="*/ 3884 w 9815"/>
              <a:gd name="connsiteY4" fmla="*/ 8549 h 11346"/>
              <a:gd name="connsiteX5" fmla="*/ 0 w 9815"/>
              <a:gd name="connsiteY5" fmla="*/ 11346 h 11346"/>
              <a:gd name="connsiteX0" fmla="*/ 10000 w 10000"/>
              <a:gd name="connsiteY0" fmla="*/ 0 h 10000"/>
              <a:gd name="connsiteX1" fmla="*/ 6776 w 10000"/>
              <a:gd name="connsiteY1" fmla="*/ 807 h 10000"/>
              <a:gd name="connsiteX2" fmla="*/ 7109 w 10000"/>
              <a:gd name="connsiteY2" fmla="*/ 4542 h 10000"/>
              <a:gd name="connsiteX3" fmla="*/ 5301 w 10000"/>
              <a:gd name="connsiteY3" fmla="*/ 4817 h 10000"/>
              <a:gd name="connsiteX4" fmla="*/ 3957 w 10000"/>
              <a:gd name="connsiteY4" fmla="*/ 7535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6776 w 10000"/>
              <a:gd name="connsiteY1" fmla="*/ 807 h 10000"/>
              <a:gd name="connsiteX2" fmla="*/ 7109 w 10000"/>
              <a:gd name="connsiteY2" fmla="*/ 4542 h 10000"/>
              <a:gd name="connsiteX3" fmla="*/ 5301 w 10000"/>
              <a:gd name="connsiteY3" fmla="*/ 4817 h 10000"/>
              <a:gd name="connsiteX4" fmla="*/ 3957 w 10000"/>
              <a:gd name="connsiteY4" fmla="*/ 7535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6776 w 10000"/>
              <a:gd name="connsiteY1" fmla="*/ 807 h 10000"/>
              <a:gd name="connsiteX2" fmla="*/ 7109 w 10000"/>
              <a:gd name="connsiteY2" fmla="*/ 4542 h 10000"/>
              <a:gd name="connsiteX3" fmla="*/ 2025 w 10000"/>
              <a:gd name="connsiteY3" fmla="*/ 3357 h 10000"/>
              <a:gd name="connsiteX4" fmla="*/ 3957 w 10000"/>
              <a:gd name="connsiteY4" fmla="*/ 7535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6776 w 10000"/>
              <a:gd name="connsiteY1" fmla="*/ 807 h 10000"/>
              <a:gd name="connsiteX2" fmla="*/ 4812 w 10000"/>
              <a:gd name="connsiteY2" fmla="*/ 2717 h 10000"/>
              <a:gd name="connsiteX3" fmla="*/ 2025 w 10000"/>
              <a:gd name="connsiteY3" fmla="*/ 3357 h 10000"/>
              <a:gd name="connsiteX4" fmla="*/ 3957 w 10000"/>
              <a:gd name="connsiteY4" fmla="*/ 7535 h 10000"/>
              <a:gd name="connsiteX5" fmla="*/ 0 w 10000"/>
              <a:gd name="connsiteY5" fmla="*/ 10000 h 10000"/>
              <a:gd name="connsiteX0" fmla="*/ 10052 w 10052"/>
              <a:gd name="connsiteY0" fmla="*/ 0 h 10000"/>
              <a:gd name="connsiteX1" fmla="*/ 6828 w 10052"/>
              <a:gd name="connsiteY1" fmla="*/ 807 h 10000"/>
              <a:gd name="connsiteX2" fmla="*/ 4864 w 10052"/>
              <a:gd name="connsiteY2" fmla="*/ 2717 h 10000"/>
              <a:gd name="connsiteX3" fmla="*/ 2077 w 10052"/>
              <a:gd name="connsiteY3" fmla="*/ 3357 h 10000"/>
              <a:gd name="connsiteX4" fmla="*/ 281 w 10052"/>
              <a:gd name="connsiteY4" fmla="*/ 5253 h 10000"/>
              <a:gd name="connsiteX5" fmla="*/ 52 w 10052"/>
              <a:gd name="connsiteY5" fmla="*/ 10000 h 10000"/>
              <a:gd name="connsiteX0" fmla="*/ 13578 w 13578"/>
              <a:gd name="connsiteY0" fmla="*/ 0 h 8905"/>
              <a:gd name="connsiteX1" fmla="*/ 10354 w 13578"/>
              <a:gd name="connsiteY1" fmla="*/ 807 h 8905"/>
              <a:gd name="connsiteX2" fmla="*/ 8390 w 13578"/>
              <a:gd name="connsiteY2" fmla="*/ 2717 h 8905"/>
              <a:gd name="connsiteX3" fmla="*/ 5603 w 13578"/>
              <a:gd name="connsiteY3" fmla="*/ 3357 h 8905"/>
              <a:gd name="connsiteX4" fmla="*/ 3807 w 13578"/>
              <a:gd name="connsiteY4" fmla="*/ 5253 h 8905"/>
              <a:gd name="connsiteX5" fmla="*/ 0 w 13578"/>
              <a:gd name="connsiteY5" fmla="*/ 8905 h 8905"/>
              <a:gd name="connsiteX0" fmla="*/ 9834 w 9834"/>
              <a:gd name="connsiteY0" fmla="*/ 0 h 11127"/>
              <a:gd name="connsiteX1" fmla="*/ 7626 w 9834"/>
              <a:gd name="connsiteY1" fmla="*/ 2033 h 11127"/>
              <a:gd name="connsiteX2" fmla="*/ 6179 w 9834"/>
              <a:gd name="connsiteY2" fmla="*/ 4178 h 11127"/>
              <a:gd name="connsiteX3" fmla="*/ 4127 w 9834"/>
              <a:gd name="connsiteY3" fmla="*/ 4897 h 11127"/>
              <a:gd name="connsiteX4" fmla="*/ 2804 w 9834"/>
              <a:gd name="connsiteY4" fmla="*/ 7026 h 11127"/>
              <a:gd name="connsiteX5" fmla="*/ 0 w 9834"/>
              <a:gd name="connsiteY5" fmla="*/ 11127 h 11127"/>
              <a:gd name="connsiteX0" fmla="*/ 10169 w 10169"/>
              <a:gd name="connsiteY0" fmla="*/ 0 h 8710"/>
              <a:gd name="connsiteX1" fmla="*/ 7755 w 10169"/>
              <a:gd name="connsiteY1" fmla="*/ 537 h 8710"/>
              <a:gd name="connsiteX2" fmla="*/ 6283 w 10169"/>
              <a:gd name="connsiteY2" fmla="*/ 2465 h 8710"/>
              <a:gd name="connsiteX3" fmla="*/ 4197 w 10169"/>
              <a:gd name="connsiteY3" fmla="*/ 3111 h 8710"/>
              <a:gd name="connsiteX4" fmla="*/ 2851 w 10169"/>
              <a:gd name="connsiteY4" fmla="*/ 5024 h 8710"/>
              <a:gd name="connsiteX5" fmla="*/ 0 w 10169"/>
              <a:gd name="connsiteY5" fmla="*/ 8710 h 8710"/>
              <a:gd name="connsiteX0" fmla="*/ 10000 w 10000"/>
              <a:gd name="connsiteY0" fmla="*/ 0 h 10000"/>
              <a:gd name="connsiteX1" fmla="*/ 7737 w 10000"/>
              <a:gd name="connsiteY1" fmla="*/ 3261 h 10000"/>
              <a:gd name="connsiteX2" fmla="*/ 6179 w 10000"/>
              <a:gd name="connsiteY2" fmla="*/ 2830 h 10000"/>
              <a:gd name="connsiteX3" fmla="*/ 4127 w 10000"/>
              <a:gd name="connsiteY3" fmla="*/ 3572 h 10000"/>
              <a:gd name="connsiteX4" fmla="*/ 2804 w 10000"/>
              <a:gd name="connsiteY4" fmla="*/ 5768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737 w 10000"/>
              <a:gd name="connsiteY1" fmla="*/ 3261 h 10000"/>
              <a:gd name="connsiteX2" fmla="*/ 6734 w 10000"/>
              <a:gd name="connsiteY2" fmla="*/ 5157 h 10000"/>
              <a:gd name="connsiteX3" fmla="*/ 4127 w 10000"/>
              <a:gd name="connsiteY3" fmla="*/ 3572 h 10000"/>
              <a:gd name="connsiteX4" fmla="*/ 2804 w 10000"/>
              <a:gd name="connsiteY4" fmla="*/ 5768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737 w 10000"/>
              <a:gd name="connsiteY1" fmla="*/ 3261 h 10000"/>
              <a:gd name="connsiteX2" fmla="*/ 6734 w 10000"/>
              <a:gd name="connsiteY2" fmla="*/ 5157 h 10000"/>
              <a:gd name="connsiteX3" fmla="*/ 4404 w 10000"/>
              <a:gd name="connsiteY3" fmla="*/ 4524 h 10000"/>
              <a:gd name="connsiteX4" fmla="*/ 2804 w 10000"/>
              <a:gd name="connsiteY4" fmla="*/ 5768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737 w 10000"/>
              <a:gd name="connsiteY1" fmla="*/ 3261 h 10000"/>
              <a:gd name="connsiteX2" fmla="*/ 6734 w 10000"/>
              <a:gd name="connsiteY2" fmla="*/ 5157 h 10000"/>
              <a:gd name="connsiteX3" fmla="*/ 4404 w 10000"/>
              <a:gd name="connsiteY3" fmla="*/ 4524 h 10000"/>
              <a:gd name="connsiteX4" fmla="*/ 2638 w 10000"/>
              <a:gd name="connsiteY4" fmla="*/ 8412 h 10000"/>
              <a:gd name="connsiteX5" fmla="*/ 0 w 10000"/>
              <a:gd name="connsiteY5" fmla="*/ 10000 h 10000"/>
              <a:gd name="connsiteX0" fmla="*/ 9002 w 9002"/>
              <a:gd name="connsiteY0" fmla="*/ 0 h 9894"/>
              <a:gd name="connsiteX1" fmla="*/ 6739 w 9002"/>
              <a:gd name="connsiteY1" fmla="*/ 3261 h 9894"/>
              <a:gd name="connsiteX2" fmla="*/ 5736 w 9002"/>
              <a:gd name="connsiteY2" fmla="*/ 5157 h 9894"/>
              <a:gd name="connsiteX3" fmla="*/ 3406 w 9002"/>
              <a:gd name="connsiteY3" fmla="*/ 4524 h 9894"/>
              <a:gd name="connsiteX4" fmla="*/ 1640 w 9002"/>
              <a:gd name="connsiteY4" fmla="*/ 8412 h 9894"/>
              <a:gd name="connsiteX5" fmla="*/ 0 w 9002"/>
              <a:gd name="connsiteY5" fmla="*/ 9894 h 9894"/>
              <a:gd name="connsiteX0" fmla="*/ 10000 w 10000"/>
              <a:gd name="connsiteY0" fmla="*/ 0 h 10000"/>
              <a:gd name="connsiteX1" fmla="*/ 7486 w 10000"/>
              <a:gd name="connsiteY1" fmla="*/ 3296 h 10000"/>
              <a:gd name="connsiteX2" fmla="*/ 6372 w 10000"/>
              <a:gd name="connsiteY2" fmla="*/ 5212 h 10000"/>
              <a:gd name="connsiteX3" fmla="*/ 3784 w 10000"/>
              <a:gd name="connsiteY3" fmla="*/ 4572 h 10000"/>
              <a:gd name="connsiteX4" fmla="*/ 1822 w 10000"/>
              <a:gd name="connsiteY4" fmla="*/ 8502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486 w 10000"/>
              <a:gd name="connsiteY1" fmla="*/ 3296 h 10000"/>
              <a:gd name="connsiteX2" fmla="*/ 6372 w 10000"/>
              <a:gd name="connsiteY2" fmla="*/ 5212 h 10000"/>
              <a:gd name="connsiteX3" fmla="*/ 3784 w 10000"/>
              <a:gd name="connsiteY3" fmla="*/ 4572 h 10000"/>
              <a:gd name="connsiteX4" fmla="*/ 1822 w 10000"/>
              <a:gd name="connsiteY4" fmla="*/ 8502 h 10000"/>
              <a:gd name="connsiteX5" fmla="*/ 0 w 10000"/>
              <a:gd name="connsiteY5" fmla="*/ 10000 h 10000"/>
              <a:gd name="connsiteX0" fmla="*/ 8922 w 8922"/>
              <a:gd name="connsiteY0" fmla="*/ 0 h 10748"/>
              <a:gd name="connsiteX1" fmla="*/ 6408 w 8922"/>
              <a:gd name="connsiteY1" fmla="*/ 3296 h 10748"/>
              <a:gd name="connsiteX2" fmla="*/ 5294 w 8922"/>
              <a:gd name="connsiteY2" fmla="*/ 5212 h 10748"/>
              <a:gd name="connsiteX3" fmla="*/ 2706 w 8922"/>
              <a:gd name="connsiteY3" fmla="*/ 4572 h 10748"/>
              <a:gd name="connsiteX4" fmla="*/ 744 w 8922"/>
              <a:gd name="connsiteY4" fmla="*/ 8502 h 10748"/>
              <a:gd name="connsiteX5" fmla="*/ 0 w 8922"/>
              <a:gd name="connsiteY5" fmla="*/ 10748 h 10748"/>
              <a:gd name="connsiteX0" fmla="*/ 10000 w 10000"/>
              <a:gd name="connsiteY0" fmla="*/ 0 h 10000"/>
              <a:gd name="connsiteX1" fmla="*/ 7182 w 10000"/>
              <a:gd name="connsiteY1" fmla="*/ 3067 h 10000"/>
              <a:gd name="connsiteX2" fmla="*/ 5934 w 10000"/>
              <a:gd name="connsiteY2" fmla="*/ 4849 h 10000"/>
              <a:gd name="connsiteX3" fmla="*/ 3033 w 10000"/>
              <a:gd name="connsiteY3" fmla="*/ 4254 h 10000"/>
              <a:gd name="connsiteX4" fmla="*/ 834 w 10000"/>
              <a:gd name="connsiteY4" fmla="*/ 7910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182 w 10000"/>
              <a:gd name="connsiteY1" fmla="*/ 3067 h 10000"/>
              <a:gd name="connsiteX2" fmla="*/ 5934 w 10000"/>
              <a:gd name="connsiteY2" fmla="*/ 4849 h 10000"/>
              <a:gd name="connsiteX3" fmla="*/ 3033 w 10000"/>
              <a:gd name="connsiteY3" fmla="*/ 4254 h 10000"/>
              <a:gd name="connsiteX4" fmla="*/ 1456 w 10000"/>
              <a:gd name="connsiteY4" fmla="*/ 6816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182 w 10000"/>
              <a:gd name="connsiteY1" fmla="*/ 3067 h 10000"/>
              <a:gd name="connsiteX2" fmla="*/ 5347 w 10000"/>
              <a:gd name="connsiteY2" fmla="*/ 2263 h 10000"/>
              <a:gd name="connsiteX3" fmla="*/ 3033 w 10000"/>
              <a:gd name="connsiteY3" fmla="*/ 4254 h 10000"/>
              <a:gd name="connsiteX4" fmla="*/ 1456 w 10000"/>
              <a:gd name="connsiteY4" fmla="*/ 6816 h 10000"/>
              <a:gd name="connsiteX5" fmla="*/ 0 w 10000"/>
              <a:gd name="connsiteY5" fmla="*/ 10000 h 10000"/>
              <a:gd name="connsiteX0" fmla="*/ 10000 w 10000"/>
              <a:gd name="connsiteY0" fmla="*/ 0 h 10000"/>
              <a:gd name="connsiteX1" fmla="*/ 7182 w 10000"/>
              <a:gd name="connsiteY1" fmla="*/ 3067 h 10000"/>
              <a:gd name="connsiteX2" fmla="*/ 5347 w 10000"/>
              <a:gd name="connsiteY2" fmla="*/ 2263 h 10000"/>
              <a:gd name="connsiteX3" fmla="*/ 3447 w 10000"/>
              <a:gd name="connsiteY3" fmla="*/ 5249 h 10000"/>
              <a:gd name="connsiteX4" fmla="*/ 1456 w 10000"/>
              <a:gd name="connsiteY4" fmla="*/ 6816 h 10000"/>
              <a:gd name="connsiteX5" fmla="*/ 0 w 10000"/>
              <a:gd name="connsiteY5" fmla="*/ 10000 h 10000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5346 w 11899"/>
              <a:gd name="connsiteY3" fmla="*/ 5249 h 10199"/>
              <a:gd name="connsiteX4" fmla="*/ 3355 w 11899"/>
              <a:gd name="connsiteY4" fmla="*/ 6816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4552 w 11899"/>
              <a:gd name="connsiteY3" fmla="*/ 3658 h 10199"/>
              <a:gd name="connsiteX4" fmla="*/ 3355 w 11899"/>
              <a:gd name="connsiteY4" fmla="*/ 6816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4552 w 11899"/>
              <a:gd name="connsiteY3" fmla="*/ 3658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4552 w 11899"/>
              <a:gd name="connsiteY3" fmla="*/ 3658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4552 w 11899"/>
              <a:gd name="connsiteY3" fmla="*/ 3658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9081 w 11899"/>
              <a:gd name="connsiteY1" fmla="*/ 3067 h 10199"/>
              <a:gd name="connsiteX2" fmla="*/ 7246 w 11899"/>
              <a:gd name="connsiteY2" fmla="*/ 2263 h 10199"/>
              <a:gd name="connsiteX3" fmla="*/ 4448 w 11899"/>
              <a:gd name="connsiteY3" fmla="*/ 2564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10324 w 11899"/>
              <a:gd name="connsiteY1" fmla="*/ 2868 h 10199"/>
              <a:gd name="connsiteX2" fmla="*/ 7246 w 11899"/>
              <a:gd name="connsiteY2" fmla="*/ 2263 h 10199"/>
              <a:gd name="connsiteX3" fmla="*/ 4448 w 11899"/>
              <a:gd name="connsiteY3" fmla="*/ 2564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10324 w 11899"/>
              <a:gd name="connsiteY1" fmla="*/ 2868 h 10199"/>
              <a:gd name="connsiteX2" fmla="*/ 7315 w 11899"/>
              <a:gd name="connsiteY2" fmla="*/ 1567 h 10199"/>
              <a:gd name="connsiteX3" fmla="*/ 4448 w 11899"/>
              <a:gd name="connsiteY3" fmla="*/ 2564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10324 w 11899"/>
              <a:gd name="connsiteY1" fmla="*/ 2868 h 10199"/>
              <a:gd name="connsiteX2" fmla="*/ 7315 w 11899"/>
              <a:gd name="connsiteY2" fmla="*/ 1567 h 10199"/>
              <a:gd name="connsiteX3" fmla="*/ 5173 w 11899"/>
              <a:gd name="connsiteY3" fmla="*/ 5150 h 10199"/>
              <a:gd name="connsiteX4" fmla="*/ 2664 w 11899"/>
              <a:gd name="connsiteY4" fmla="*/ 6020 h 10199"/>
              <a:gd name="connsiteX5" fmla="*/ 0 w 11899"/>
              <a:gd name="connsiteY5" fmla="*/ 10199 h 10199"/>
              <a:gd name="connsiteX0" fmla="*/ 11899 w 11899"/>
              <a:gd name="connsiteY0" fmla="*/ 0 h 10199"/>
              <a:gd name="connsiteX1" fmla="*/ 10324 w 11899"/>
              <a:gd name="connsiteY1" fmla="*/ 2868 h 10199"/>
              <a:gd name="connsiteX2" fmla="*/ 7315 w 11899"/>
              <a:gd name="connsiteY2" fmla="*/ 1567 h 10199"/>
              <a:gd name="connsiteX3" fmla="*/ 5173 w 11899"/>
              <a:gd name="connsiteY3" fmla="*/ 5150 h 10199"/>
              <a:gd name="connsiteX4" fmla="*/ 2940 w 11899"/>
              <a:gd name="connsiteY4" fmla="*/ 6816 h 10199"/>
              <a:gd name="connsiteX5" fmla="*/ 0 w 11899"/>
              <a:gd name="connsiteY5" fmla="*/ 10199 h 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" h="10199">
                <a:moveTo>
                  <a:pt x="11899" y="0"/>
                </a:moveTo>
                <a:cubicBezTo>
                  <a:pt x="11007" y="457"/>
                  <a:pt x="11088" y="2607"/>
                  <a:pt x="10324" y="2868"/>
                </a:cubicBezTo>
                <a:cubicBezTo>
                  <a:pt x="9560" y="3129"/>
                  <a:pt x="8174" y="1187"/>
                  <a:pt x="7315" y="1567"/>
                </a:cubicBezTo>
                <a:cubicBezTo>
                  <a:pt x="6457" y="1947"/>
                  <a:pt x="5902" y="4275"/>
                  <a:pt x="5173" y="5150"/>
                </a:cubicBezTo>
                <a:cubicBezTo>
                  <a:pt x="4444" y="6025"/>
                  <a:pt x="3661" y="5726"/>
                  <a:pt x="2940" y="6816"/>
                </a:cubicBezTo>
                <a:cubicBezTo>
                  <a:pt x="2255" y="7408"/>
                  <a:pt x="207" y="7105"/>
                  <a:pt x="0" y="101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6270695" y="2849565"/>
            <a:ext cx="859036" cy="696487"/>
          </a:xfrm>
          <a:custGeom>
            <a:avLst/>
            <a:gdLst>
              <a:gd name="T0" fmla="*/ 0 w 363"/>
              <a:gd name="T1" fmla="*/ 0 h 280"/>
              <a:gd name="T2" fmla="*/ 2147483646 w 363"/>
              <a:gd name="T3" fmla="*/ 2147483646 h 280"/>
              <a:gd name="T4" fmla="*/ 2147483646 w 363"/>
              <a:gd name="T5" fmla="*/ 2147483646 h 280"/>
              <a:gd name="T6" fmla="*/ 2147483646 w 363"/>
              <a:gd name="T7" fmla="*/ 2147483646 h 280"/>
              <a:gd name="T8" fmla="*/ 2147483646 w 363"/>
              <a:gd name="T9" fmla="*/ 2147483646 h 280"/>
              <a:gd name="T10" fmla="*/ 2147483646 w 363"/>
              <a:gd name="T11" fmla="*/ 2147483646 h 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13967"/>
              <a:gd name="connsiteY0" fmla="*/ 0 h 14180"/>
              <a:gd name="connsiteX1" fmla="*/ 1240 w 13967"/>
              <a:gd name="connsiteY1" fmla="*/ 4857 h 14180"/>
              <a:gd name="connsiteX2" fmla="*/ 3747 w 13967"/>
              <a:gd name="connsiteY2" fmla="*/ 8071 h 14180"/>
              <a:gd name="connsiteX3" fmla="*/ 6253 w 13967"/>
              <a:gd name="connsiteY3" fmla="*/ 8071 h 14180"/>
              <a:gd name="connsiteX4" fmla="*/ 7493 w 13967"/>
              <a:gd name="connsiteY4" fmla="*/ 9714 h 14180"/>
              <a:gd name="connsiteX5" fmla="*/ 13967 w 13967"/>
              <a:gd name="connsiteY5" fmla="*/ 14180 h 14180"/>
              <a:gd name="connsiteX0" fmla="*/ 0 w 13967"/>
              <a:gd name="connsiteY0" fmla="*/ 0 h 14180"/>
              <a:gd name="connsiteX1" fmla="*/ 1240 w 13967"/>
              <a:gd name="connsiteY1" fmla="*/ 4857 h 14180"/>
              <a:gd name="connsiteX2" fmla="*/ 3747 w 13967"/>
              <a:gd name="connsiteY2" fmla="*/ 8071 h 14180"/>
              <a:gd name="connsiteX3" fmla="*/ 6253 w 13967"/>
              <a:gd name="connsiteY3" fmla="*/ 8071 h 14180"/>
              <a:gd name="connsiteX4" fmla="*/ 9894 w 13967"/>
              <a:gd name="connsiteY4" fmla="*/ 12827 h 14180"/>
              <a:gd name="connsiteX5" fmla="*/ 13967 w 13967"/>
              <a:gd name="connsiteY5" fmla="*/ 14180 h 14180"/>
              <a:gd name="connsiteX0" fmla="*/ 0 w 13967"/>
              <a:gd name="connsiteY0" fmla="*/ 0 h 14180"/>
              <a:gd name="connsiteX1" fmla="*/ 1240 w 13967"/>
              <a:gd name="connsiteY1" fmla="*/ 4857 h 14180"/>
              <a:gd name="connsiteX2" fmla="*/ 3747 w 13967"/>
              <a:gd name="connsiteY2" fmla="*/ 8071 h 14180"/>
              <a:gd name="connsiteX3" fmla="*/ 8341 w 13967"/>
              <a:gd name="connsiteY3" fmla="*/ 10236 h 14180"/>
              <a:gd name="connsiteX4" fmla="*/ 9894 w 13967"/>
              <a:gd name="connsiteY4" fmla="*/ 12827 h 14180"/>
              <a:gd name="connsiteX5" fmla="*/ 13967 w 13967"/>
              <a:gd name="connsiteY5" fmla="*/ 14180 h 14180"/>
              <a:gd name="connsiteX0" fmla="*/ 0 w 13967"/>
              <a:gd name="connsiteY0" fmla="*/ 0 h 14180"/>
              <a:gd name="connsiteX1" fmla="*/ 1240 w 13967"/>
              <a:gd name="connsiteY1" fmla="*/ 4857 h 14180"/>
              <a:gd name="connsiteX2" fmla="*/ 4687 w 13967"/>
              <a:gd name="connsiteY2" fmla="*/ 9966 h 14180"/>
              <a:gd name="connsiteX3" fmla="*/ 8341 w 13967"/>
              <a:gd name="connsiteY3" fmla="*/ 10236 h 14180"/>
              <a:gd name="connsiteX4" fmla="*/ 9894 w 13967"/>
              <a:gd name="connsiteY4" fmla="*/ 12827 h 14180"/>
              <a:gd name="connsiteX5" fmla="*/ 13967 w 13967"/>
              <a:gd name="connsiteY5" fmla="*/ 14180 h 14180"/>
              <a:gd name="connsiteX0" fmla="*/ 0 w 13967"/>
              <a:gd name="connsiteY0" fmla="*/ 0 h 14180"/>
              <a:gd name="connsiteX1" fmla="*/ 3328 w 13967"/>
              <a:gd name="connsiteY1" fmla="*/ 3368 h 14180"/>
              <a:gd name="connsiteX2" fmla="*/ 4687 w 13967"/>
              <a:gd name="connsiteY2" fmla="*/ 9966 h 14180"/>
              <a:gd name="connsiteX3" fmla="*/ 8341 w 13967"/>
              <a:gd name="connsiteY3" fmla="*/ 10236 h 14180"/>
              <a:gd name="connsiteX4" fmla="*/ 9894 w 13967"/>
              <a:gd name="connsiteY4" fmla="*/ 12827 h 14180"/>
              <a:gd name="connsiteX5" fmla="*/ 13967 w 13967"/>
              <a:gd name="connsiteY5" fmla="*/ 14180 h 14180"/>
              <a:gd name="connsiteX0" fmla="*/ 0 w 14907"/>
              <a:gd name="connsiteY0" fmla="*/ 0 h 15669"/>
              <a:gd name="connsiteX1" fmla="*/ 3328 w 14907"/>
              <a:gd name="connsiteY1" fmla="*/ 3368 h 15669"/>
              <a:gd name="connsiteX2" fmla="*/ 4687 w 14907"/>
              <a:gd name="connsiteY2" fmla="*/ 9966 h 15669"/>
              <a:gd name="connsiteX3" fmla="*/ 8341 w 14907"/>
              <a:gd name="connsiteY3" fmla="*/ 10236 h 15669"/>
              <a:gd name="connsiteX4" fmla="*/ 9894 w 14907"/>
              <a:gd name="connsiteY4" fmla="*/ 12827 h 15669"/>
              <a:gd name="connsiteX5" fmla="*/ 14907 w 14907"/>
              <a:gd name="connsiteY5" fmla="*/ 15669 h 1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7" h="15669">
                <a:moveTo>
                  <a:pt x="0" y="0"/>
                </a:moveTo>
                <a:cubicBezTo>
                  <a:pt x="303" y="1750"/>
                  <a:pt x="2547" y="1707"/>
                  <a:pt x="3328" y="3368"/>
                </a:cubicBezTo>
                <a:cubicBezTo>
                  <a:pt x="4109" y="5029"/>
                  <a:pt x="3851" y="8821"/>
                  <a:pt x="4687" y="9966"/>
                </a:cubicBezTo>
                <a:cubicBezTo>
                  <a:pt x="5523" y="11111"/>
                  <a:pt x="7473" y="9759"/>
                  <a:pt x="8341" y="10236"/>
                </a:cubicBezTo>
                <a:cubicBezTo>
                  <a:pt x="9209" y="10713"/>
                  <a:pt x="9261" y="12542"/>
                  <a:pt x="9894" y="12827"/>
                </a:cubicBezTo>
                <a:cubicBezTo>
                  <a:pt x="10528" y="13113"/>
                  <a:pt x="14273" y="15669"/>
                  <a:pt x="14907" y="15669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max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29"/>
  <p:tag name="PICTUREFILESIZE" val="1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s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77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eng" id="{7B949C72-011B-EC4A-AB5D-FAB1C3AD6C1B}" vid="{DE589D6B-5E1C-1F46-961D-0F65CF67B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ntnu_blaa_stripe_eng</Template>
  <TotalTime>0</TotalTime>
  <Words>4041</Words>
  <Application>Microsoft Office PowerPoint</Application>
  <PresentationFormat>Widescreen</PresentationFormat>
  <Paragraphs>764</Paragraphs>
  <Slides>58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Times</vt:lpstr>
      <vt:lpstr>Times New Roman</vt:lpstr>
      <vt:lpstr>Wingdings</vt:lpstr>
      <vt:lpstr>Office-tema</vt:lpstr>
      <vt:lpstr>Plantwide process control </vt:lpstr>
      <vt:lpstr>Part 1. Plantwide control</vt:lpstr>
      <vt:lpstr>Why do we need control?</vt:lpstr>
      <vt:lpstr>Countermeasures to disturbances (I)</vt:lpstr>
      <vt:lpstr>Countermeasures to disturbances (II)</vt:lpstr>
      <vt:lpstr>Classification of variables</vt:lpstr>
      <vt:lpstr>Inputs for control (MVs)</vt:lpstr>
      <vt:lpstr>Feedback vs. feedforward control</vt:lpstr>
      <vt:lpstr>Notation feedback controllers (P&amp;ID)</vt:lpstr>
      <vt:lpstr>Example: Level control</vt:lpstr>
      <vt:lpstr>PowerPoint Presentation</vt:lpstr>
      <vt:lpstr>What is best? Feedback or feedforward?</vt:lpstr>
      <vt:lpstr>PowerPoint Presentation</vt:lpstr>
      <vt:lpstr>PowerPoint Presentation</vt:lpstr>
      <vt:lpstr>PowerPoint Presentation</vt:lpstr>
      <vt:lpstr>PowerPoint Presentation</vt:lpstr>
      <vt:lpstr>How can we design a control system for a complete chemical plant?</vt:lpstr>
      <vt:lpstr>Plantwide control =  Control structure design</vt:lpstr>
      <vt:lpstr>Main objectives of a control system</vt:lpstr>
      <vt:lpstr>Optimal operation</vt:lpstr>
      <vt:lpstr>Optimal operation (in theory)</vt:lpstr>
      <vt:lpstr>Engineering systems</vt:lpstr>
      <vt:lpstr>Practical operation: Hierarchical structure </vt:lpstr>
      <vt:lpstr>Optimal operation and control objectives: What should we control?</vt:lpstr>
      <vt:lpstr>Outline</vt:lpstr>
      <vt:lpstr>Step S1. Define optimal operation (economics)</vt:lpstr>
      <vt:lpstr>Example: distillation column</vt:lpstr>
      <vt:lpstr>Outline</vt:lpstr>
      <vt:lpstr>Step S2. Optimize</vt:lpstr>
      <vt:lpstr>Step S2a: Degrees of freedom (DOFs) for operation </vt:lpstr>
      <vt:lpstr>Steady-state degrees of freedom (DOFs)</vt:lpstr>
      <vt:lpstr>Example: typical distillation column</vt:lpstr>
      <vt:lpstr>Step S2b: Optimize for expected disturbances</vt:lpstr>
      <vt:lpstr>Outline</vt:lpstr>
      <vt:lpstr>Step S3. Implementation of optimal operation</vt:lpstr>
      <vt:lpstr>Optimal operation of runner</vt:lpstr>
      <vt:lpstr>1. Sprinter case</vt:lpstr>
      <vt:lpstr>2. Marathon runner case</vt:lpstr>
      <vt:lpstr>Self-optimizing control: Marathon</vt:lpstr>
      <vt:lpstr>Conclusion Marathon runner</vt:lpstr>
      <vt:lpstr>Step S3: What should we control (c)?</vt:lpstr>
      <vt:lpstr>Sigurd’s rules for CV selection</vt:lpstr>
      <vt:lpstr>Distillation: expected active constraints</vt:lpstr>
      <vt:lpstr>Operation of distillation columns in series</vt:lpstr>
      <vt:lpstr>Operation of distillation columns in series</vt:lpstr>
      <vt:lpstr>Control of distillation columns in series </vt:lpstr>
      <vt:lpstr>Control of distillation columns in series </vt:lpstr>
      <vt:lpstr>Active constraint regions for two  distillation columns in series</vt:lpstr>
      <vt:lpstr>How many active constraints regions?</vt:lpstr>
      <vt:lpstr>More on: Optimal operation </vt:lpstr>
      <vt:lpstr>Mode 1. Given feedrate</vt:lpstr>
      <vt:lpstr>Mode 2. Maximum production</vt:lpstr>
      <vt:lpstr>More on: Active output constraints</vt:lpstr>
      <vt:lpstr>Motivation for better control:  Squeeze and shift rule</vt:lpstr>
      <vt:lpstr>Example: max. throughput.</vt:lpstr>
      <vt:lpstr>Example: purity on distillate</vt:lpstr>
      <vt:lpstr>Unconstrained optimum</vt:lpstr>
      <vt:lpstr>Conclusion optimal operation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Plantwide process control  </dc:title>
  <dc:creator>Lucas Ferreira Bernardino</dc:creator>
  <cp:lastModifiedBy>Sigurd Skogestad</cp:lastModifiedBy>
  <cp:revision>12</cp:revision>
  <dcterms:created xsi:type="dcterms:W3CDTF">2021-08-16T09:36:06Z</dcterms:created>
  <dcterms:modified xsi:type="dcterms:W3CDTF">2023-10-10T10:16:10Z</dcterms:modified>
</cp:coreProperties>
</file>